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ink/ink1.xml" ContentType="application/inkml+xml"/>
  <Override PartName="/ppt/ink/ink2.xml" ContentType="application/inkml+xml"/>
  <Override PartName="/ppt/tags/tag11.xml" ContentType="application/vnd.openxmlformats-officedocument.presentationml.tags+xml"/>
  <Override PartName="/ppt/notesSlides/notesSlide10.xml" ContentType="application/vnd.openxmlformats-officedocument.presentationml.notesSlide+xml"/>
  <Override PartName="/ppt/ink/ink3.xml" ContentType="application/inkml+xml"/>
  <Override PartName="/ppt/ink/ink4.xml" ContentType="application/inkml+xml"/>
  <Override PartName="/ppt/tags/tag12.xml" ContentType="application/vnd.openxmlformats-officedocument.presentationml.tags+xml"/>
  <Override PartName="/ppt/notesSlides/notesSlide11.xml" ContentType="application/vnd.openxmlformats-officedocument.presentationml.notesSlide+xml"/>
  <Override PartName="/ppt/ink/ink5.xml" ContentType="application/inkml+xml"/>
  <Override PartName="/ppt/ink/ink6.xml" ContentType="application/inkml+xml"/>
  <Override PartName="/ppt/tags/tag13.xml" ContentType="application/vnd.openxmlformats-officedocument.presentationml.tags+xml"/>
  <Override PartName="/ppt/notesSlides/notesSlide12.xml" ContentType="application/vnd.openxmlformats-officedocument.presentationml.notesSlide+xml"/>
  <Override PartName="/ppt/ink/ink7.xml" ContentType="application/inkml+xml"/>
  <Override PartName="/ppt/ink/ink8.xml" ContentType="application/inkml+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4" r:id="rId14"/>
    <p:sldId id="275" r:id="rId15"/>
    <p:sldId id="276"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1A17"/>
    <a:srgbClr val="007434"/>
    <a:srgbClr val="DA1C1C"/>
    <a:srgbClr val="F9A40B"/>
    <a:srgbClr val="F7CA0D"/>
    <a:srgbClr val="FFFF00"/>
    <a:srgbClr val="F0C114"/>
    <a:srgbClr val="F4540C"/>
    <a:srgbClr val="FFCC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18916-336D-42A7-9094-FF58D839BB27}" v="14" dt="2024-03-03T23:58:40.35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Purnhagen" userId="e04f99bdb43a52e4" providerId="LiveId" clId="{07218916-336D-42A7-9094-FF58D839BB27}"/>
    <pc:docChg chg="undo redo custSel modSld">
      <pc:chgData name="Amanda Purnhagen" userId="e04f99bdb43a52e4" providerId="LiveId" clId="{07218916-336D-42A7-9094-FF58D839BB27}" dt="2024-03-03T23:58:40.355" v="2638"/>
      <pc:docMkLst>
        <pc:docMk/>
      </pc:docMkLst>
      <pc:sldChg chg="addSp modSp mod">
        <pc:chgData name="Amanda Purnhagen" userId="e04f99bdb43a52e4" providerId="LiveId" clId="{07218916-336D-42A7-9094-FF58D839BB27}" dt="2024-03-03T23:58:40.355" v="2638"/>
        <pc:sldMkLst>
          <pc:docMk/>
          <pc:sldMk cId="0" sldId="256"/>
        </pc:sldMkLst>
        <pc:spChg chg="mod">
          <ac:chgData name="Amanda Purnhagen" userId="e04f99bdb43a52e4" providerId="LiveId" clId="{07218916-336D-42A7-9094-FF58D839BB27}" dt="2024-03-02T01:01:08.258" v="57" actId="20577"/>
          <ac:spMkLst>
            <pc:docMk/>
            <pc:sldMk cId="0" sldId="256"/>
            <ac:spMk id="145" creationId="{00000000-0000-0000-0000-000000000000}"/>
          </ac:spMkLst>
        </pc:spChg>
        <pc:picChg chg="add mod">
          <ac:chgData name="Amanda Purnhagen" userId="e04f99bdb43a52e4" providerId="LiveId" clId="{07218916-336D-42A7-9094-FF58D839BB27}" dt="2024-03-03T23:58:40.355" v="2638"/>
          <ac:picMkLst>
            <pc:docMk/>
            <pc:sldMk cId="0" sldId="256"/>
            <ac:picMk id="5" creationId="{BC2E9130-BB83-E62D-F6D0-3F752633D4F5}"/>
          </ac:picMkLst>
        </pc:picChg>
      </pc:sldChg>
      <pc:sldChg chg="addSp modSp mod">
        <pc:chgData name="Amanda Purnhagen" userId="e04f99bdb43a52e4" providerId="LiveId" clId="{07218916-336D-42A7-9094-FF58D839BB27}" dt="2024-03-03T23:58:40.355" v="2638"/>
        <pc:sldMkLst>
          <pc:docMk/>
          <pc:sldMk cId="0" sldId="257"/>
        </pc:sldMkLst>
        <pc:spChg chg="mod">
          <ac:chgData name="Amanda Purnhagen" userId="e04f99bdb43a52e4" providerId="LiveId" clId="{07218916-336D-42A7-9094-FF58D839BB27}" dt="2024-03-02T01:07:32.291" v="472" actId="20577"/>
          <ac:spMkLst>
            <pc:docMk/>
            <pc:sldMk cId="0" sldId="257"/>
            <ac:spMk id="152" creationId="{00000000-0000-0000-0000-000000000000}"/>
          </ac:spMkLst>
        </pc:spChg>
        <pc:picChg chg="add mod">
          <ac:chgData name="Amanda Purnhagen" userId="e04f99bdb43a52e4" providerId="LiveId" clId="{07218916-336D-42A7-9094-FF58D839BB27}" dt="2024-03-03T23:58:40.355" v="2638"/>
          <ac:picMkLst>
            <pc:docMk/>
            <pc:sldMk cId="0" sldId="257"/>
            <ac:picMk id="4" creationId="{451B2447-B951-8D6D-CE5F-AE0FA94D2DF5}"/>
          </ac:picMkLst>
        </pc:picChg>
      </pc:sldChg>
      <pc:sldChg chg="addSp delSp modSp mod">
        <pc:chgData name="Amanda Purnhagen" userId="e04f99bdb43a52e4" providerId="LiveId" clId="{07218916-336D-42A7-9094-FF58D839BB27}" dt="2024-03-03T23:58:40.355" v="2638"/>
        <pc:sldMkLst>
          <pc:docMk/>
          <pc:sldMk cId="0" sldId="258"/>
        </pc:sldMkLst>
        <pc:spChg chg="add del mod">
          <ac:chgData name="Amanda Purnhagen" userId="e04f99bdb43a52e4" providerId="LiveId" clId="{07218916-336D-42A7-9094-FF58D839BB27}" dt="2024-03-02T04:53:10.828" v="1166" actId="1076"/>
          <ac:spMkLst>
            <pc:docMk/>
            <pc:sldMk cId="0" sldId="258"/>
            <ac:spMk id="2" creationId="{80A8E767-BCF8-D68F-C54E-CE4C7C7D6BEC}"/>
          </ac:spMkLst>
        </pc:spChg>
        <pc:spChg chg="add mod">
          <ac:chgData name="Amanda Purnhagen" userId="e04f99bdb43a52e4" providerId="LiveId" clId="{07218916-336D-42A7-9094-FF58D839BB27}" dt="2024-03-02T04:53:14.398" v="1167" actId="1076"/>
          <ac:spMkLst>
            <pc:docMk/>
            <pc:sldMk cId="0" sldId="258"/>
            <ac:spMk id="3" creationId="{18839A52-00E0-0811-5AD0-BEABB41B95B6}"/>
          </ac:spMkLst>
        </pc:spChg>
        <pc:spChg chg="add mod">
          <ac:chgData name="Amanda Purnhagen" userId="e04f99bdb43a52e4" providerId="LiveId" clId="{07218916-336D-42A7-9094-FF58D839BB27}" dt="2024-03-02T04:53:17.565" v="1168" actId="1076"/>
          <ac:spMkLst>
            <pc:docMk/>
            <pc:sldMk cId="0" sldId="258"/>
            <ac:spMk id="4" creationId="{5BEABCC5-B587-0B64-F3DD-327AEBE864CE}"/>
          </ac:spMkLst>
        </pc:spChg>
        <pc:spChg chg="add mod">
          <ac:chgData name="Amanda Purnhagen" userId="e04f99bdb43a52e4" providerId="LiveId" clId="{07218916-336D-42A7-9094-FF58D839BB27}" dt="2024-03-02T04:51:19.185" v="1087" actId="1076"/>
          <ac:spMkLst>
            <pc:docMk/>
            <pc:sldMk cId="0" sldId="258"/>
            <ac:spMk id="5" creationId="{FC13A305-AF4D-1697-EB5E-9553EC1BE4CD}"/>
          </ac:spMkLst>
        </pc:spChg>
        <pc:spChg chg="add mod">
          <ac:chgData name="Amanda Purnhagen" userId="e04f99bdb43a52e4" providerId="LiveId" clId="{07218916-336D-42A7-9094-FF58D839BB27}" dt="2024-03-02T01:25:25.489" v="952" actId="207"/>
          <ac:spMkLst>
            <pc:docMk/>
            <pc:sldMk cId="0" sldId="258"/>
            <ac:spMk id="6" creationId="{4156A56E-FC8C-EF3B-03D9-E3B62DFE96DF}"/>
          </ac:spMkLst>
        </pc:spChg>
        <pc:spChg chg="add del mod">
          <ac:chgData name="Amanda Purnhagen" userId="e04f99bdb43a52e4" providerId="LiveId" clId="{07218916-336D-42A7-9094-FF58D839BB27}" dt="2024-03-02T03:32:58.783" v="994" actId="478"/>
          <ac:spMkLst>
            <pc:docMk/>
            <pc:sldMk cId="0" sldId="258"/>
            <ac:spMk id="7" creationId="{08FA9A92-0A43-BECC-8362-EAF9B8E71927}"/>
          </ac:spMkLst>
        </pc:spChg>
        <pc:spChg chg="add mod">
          <ac:chgData name="Amanda Purnhagen" userId="e04f99bdb43a52e4" providerId="LiveId" clId="{07218916-336D-42A7-9094-FF58D839BB27}" dt="2024-03-02T04:53:00.264" v="1165" actId="1076"/>
          <ac:spMkLst>
            <pc:docMk/>
            <pc:sldMk cId="0" sldId="258"/>
            <ac:spMk id="7" creationId="{EE080DA3-70DE-3253-22A5-6581491DC9C2}"/>
          </ac:spMkLst>
        </pc:spChg>
        <pc:spChg chg="add mod">
          <ac:chgData name="Amanda Purnhagen" userId="e04f99bdb43a52e4" providerId="LiveId" clId="{07218916-336D-42A7-9094-FF58D839BB27}" dt="2024-03-02T04:50:38.561" v="1057" actId="1076"/>
          <ac:spMkLst>
            <pc:docMk/>
            <pc:sldMk cId="0" sldId="258"/>
            <ac:spMk id="8" creationId="{28784AC2-016A-F032-DAC5-DE07C918F414}"/>
          </ac:spMkLst>
        </pc:spChg>
        <pc:spChg chg="add mod">
          <ac:chgData name="Amanda Purnhagen" userId="e04f99bdb43a52e4" providerId="LiveId" clId="{07218916-336D-42A7-9094-FF58D839BB27}" dt="2024-03-02T04:51:30.476" v="1088" actId="207"/>
          <ac:spMkLst>
            <pc:docMk/>
            <pc:sldMk cId="0" sldId="258"/>
            <ac:spMk id="9" creationId="{10295D1A-FB04-DDD4-6433-EDC5FA11F309}"/>
          </ac:spMkLst>
        </pc:spChg>
        <pc:spChg chg="add mod">
          <ac:chgData name="Amanda Purnhagen" userId="e04f99bdb43a52e4" providerId="LiveId" clId="{07218916-336D-42A7-9094-FF58D839BB27}" dt="2024-03-02T04:52:16.002" v="1137" actId="207"/>
          <ac:spMkLst>
            <pc:docMk/>
            <pc:sldMk cId="0" sldId="258"/>
            <ac:spMk id="10" creationId="{8B3245EF-00D4-C217-4E8B-BC5C43D64695}"/>
          </ac:spMkLst>
        </pc:spChg>
        <pc:spChg chg="add mod">
          <ac:chgData name="Amanda Purnhagen" userId="e04f99bdb43a52e4" providerId="LiveId" clId="{07218916-336D-42A7-9094-FF58D839BB27}" dt="2024-03-02T04:52:54.194" v="1164" actId="207"/>
          <ac:spMkLst>
            <pc:docMk/>
            <pc:sldMk cId="0" sldId="258"/>
            <ac:spMk id="11" creationId="{DEF1BA39-7D49-941F-1483-048FD026046F}"/>
          </ac:spMkLst>
        </pc:spChg>
        <pc:spChg chg="mod">
          <ac:chgData name="Amanda Purnhagen" userId="e04f99bdb43a52e4" providerId="LiveId" clId="{07218916-336D-42A7-9094-FF58D839BB27}" dt="2024-03-02T01:11:34.752" v="481" actId="1076"/>
          <ac:spMkLst>
            <pc:docMk/>
            <pc:sldMk cId="0" sldId="258"/>
            <ac:spMk id="159" creationId="{00000000-0000-0000-0000-000000000000}"/>
          </ac:spMkLst>
        </pc:spChg>
        <pc:spChg chg="mod">
          <ac:chgData name="Amanda Purnhagen" userId="e04f99bdb43a52e4" providerId="LiveId" clId="{07218916-336D-42A7-9094-FF58D839BB27}" dt="2024-03-02T04:56:25.459" v="1301" actId="1076"/>
          <ac:spMkLst>
            <pc:docMk/>
            <pc:sldMk cId="0" sldId="258"/>
            <ac:spMk id="160" creationId="{00000000-0000-0000-0000-000000000000}"/>
          </ac:spMkLst>
        </pc:spChg>
        <pc:graphicFrameChg chg="mod modGraphic">
          <ac:chgData name="Amanda Purnhagen" userId="e04f99bdb43a52e4" providerId="LiveId" clId="{07218916-336D-42A7-9094-FF58D839BB27}" dt="2024-03-02T04:54:26.520" v="1235" actId="207"/>
          <ac:graphicFrameMkLst>
            <pc:docMk/>
            <pc:sldMk cId="0" sldId="258"/>
            <ac:graphicFrameMk id="161" creationId="{00000000-0000-0000-0000-000000000000}"/>
          </ac:graphicFrameMkLst>
        </pc:graphicFrameChg>
        <pc:picChg chg="add mod">
          <ac:chgData name="Amanda Purnhagen" userId="e04f99bdb43a52e4" providerId="LiveId" clId="{07218916-336D-42A7-9094-FF58D839BB27}" dt="2024-03-03T23:58:40.355" v="2638"/>
          <ac:picMkLst>
            <pc:docMk/>
            <pc:sldMk cId="0" sldId="258"/>
            <ac:picMk id="14" creationId="{24E944D3-1C5D-DE94-DCC6-627F78F7A978}"/>
          </ac:picMkLst>
        </pc:picChg>
      </pc:sldChg>
      <pc:sldChg chg="addSp modSp mod">
        <pc:chgData name="Amanda Purnhagen" userId="e04f99bdb43a52e4" providerId="LiveId" clId="{07218916-336D-42A7-9094-FF58D839BB27}" dt="2024-03-03T23:58:40.355" v="2638"/>
        <pc:sldMkLst>
          <pc:docMk/>
          <pc:sldMk cId="0" sldId="259"/>
        </pc:sldMkLst>
        <pc:spChg chg="mod">
          <ac:chgData name="Amanda Purnhagen" userId="e04f99bdb43a52e4" providerId="LiveId" clId="{07218916-336D-42A7-9094-FF58D839BB27}" dt="2024-03-02T05:27:02.829" v="2290" actId="20577"/>
          <ac:spMkLst>
            <pc:docMk/>
            <pc:sldMk cId="0" sldId="259"/>
            <ac:spMk id="168" creationId="{00000000-0000-0000-0000-000000000000}"/>
          </ac:spMkLst>
        </pc:spChg>
        <pc:picChg chg="add mod">
          <ac:chgData name="Amanda Purnhagen" userId="e04f99bdb43a52e4" providerId="LiveId" clId="{07218916-336D-42A7-9094-FF58D839BB27}" dt="2024-03-03T23:58:40.355" v="2638"/>
          <ac:picMkLst>
            <pc:docMk/>
            <pc:sldMk cId="0" sldId="259"/>
            <ac:picMk id="3" creationId="{39276B0B-14CE-3496-5B4D-82FDE4090252}"/>
          </ac:picMkLst>
        </pc:picChg>
      </pc:sldChg>
      <pc:sldChg chg="addSp modSp mod">
        <pc:chgData name="Amanda Purnhagen" userId="e04f99bdb43a52e4" providerId="LiveId" clId="{07218916-336D-42A7-9094-FF58D839BB27}" dt="2024-03-03T23:58:40.355" v="2638"/>
        <pc:sldMkLst>
          <pc:docMk/>
          <pc:sldMk cId="0" sldId="260"/>
        </pc:sldMkLst>
        <pc:spChg chg="mod">
          <ac:chgData name="Amanda Purnhagen" userId="e04f99bdb43a52e4" providerId="LiveId" clId="{07218916-336D-42A7-9094-FF58D839BB27}" dt="2024-03-02T06:09:11.057" v="2467" actId="20577"/>
          <ac:spMkLst>
            <pc:docMk/>
            <pc:sldMk cId="0" sldId="260"/>
            <ac:spMk id="175" creationId="{00000000-0000-0000-0000-000000000000}"/>
          </ac:spMkLst>
        </pc:spChg>
        <pc:picChg chg="add mod">
          <ac:chgData name="Amanda Purnhagen" userId="e04f99bdb43a52e4" providerId="LiveId" clId="{07218916-336D-42A7-9094-FF58D839BB27}" dt="2024-03-03T23:58:40.355" v="2638"/>
          <ac:picMkLst>
            <pc:docMk/>
            <pc:sldMk cId="0" sldId="260"/>
            <ac:picMk id="3" creationId="{21834E73-DF73-4CB0-F4E2-C22F7DBE2717}"/>
          </ac:picMkLst>
        </pc:picChg>
      </pc:sldChg>
      <pc:sldChg chg="addSp modSp mod">
        <pc:chgData name="Amanda Purnhagen" userId="e04f99bdb43a52e4" providerId="LiveId" clId="{07218916-336D-42A7-9094-FF58D839BB27}" dt="2024-03-03T23:58:40.355" v="2638"/>
        <pc:sldMkLst>
          <pc:docMk/>
          <pc:sldMk cId="0" sldId="261"/>
        </pc:sldMkLst>
        <pc:spChg chg="mod">
          <ac:chgData name="Amanda Purnhagen" userId="e04f99bdb43a52e4" providerId="LiveId" clId="{07218916-336D-42A7-9094-FF58D839BB27}" dt="2024-03-02T06:13:50.494" v="2637" actId="20577"/>
          <ac:spMkLst>
            <pc:docMk/>
            <pc:sldMk cId="0" sldId="261"/>
            <ac:spMk id="182" creationId="{00000000-0000-0000-0000-000000000000}"/>
          </ac:spMkLst>
        </pc:spChg>
        <pc:picChg chg="add mod">
          <ac:chgData name="Amanda Purnhagen" userId="e04f99bdb43a52e4" providerId="LiveId" clId="{07218916-336D-42A7-9094-FF58D839BB27}" dt="2024-03-03T23:58:40.355" v="2638"/>
          <ac:picMkLst>
            <pc:docMk/>
            <pc:sldMk cId="0" sldId="261"/>
            <ac:picMk id="3" creationId="{577D60A3-712A-F941-BB97-1D940CBE70F5}"/>
          </ac:picMkLst>
        </pc:picChg>
      </pc:sldChg>
      <pc:sldChg chg="addSp modSp">
        <pc:chgData name="Amanda Purnhagen" userId="e04f99bdb43a52e4" providerId="LiveId" clId="{07218916-336D-42A7-9094-FF58D839BB27}" dt="2024-03-03T23:58:40.355" v="2638"/>
        <pc:sldMkLst>
          <pc:docMk/>
          <pc:sldMk cId="0" sldId="262"/>
        </pc:sldMkLst>
        <pc:picChg chg="add mod">
          <ac:chgData name="Amanda Purnhagen" userId="e04f99bdb43a52e4" providerId="LiveId" clId="{07218916-336D-42A7-9094-FF58D839BB27}" dt="2024-03-03T23:58:40.355" v="2638"/>
          <ac:picMkLst>
            <pc:docMk/>
            <pc:sldMk cId="0" sldId="262"/>
            <ac:picMk id="3" creationId="{1E1A69CC-07C2-297E-024A-13539A1B45BC}"/>
          </ac:picMkLst>
        </pc:picChg>
      </pc:sldChg>
      <pc:sldChg chg="addSp modSp">
        <pc:chgData name="Amanda Purnhagen" userId="e04f99bdb43a52e4" providerId="LiveId" clId="{07218916-336D-42A7-9094-FF58D839BB27}" dt="2024-03-03T23:58:40.355" v="2638"/>
        <pc:sldMkLst>
          <pc:docMk/>
          <pc:sldMk cId="0" sldId="263"/>
        </pc:sldMkLst>
        <pc:picChg chg="add mod">
          <ac:chgData name="Amanda Purnhagen" userId="e04f99bdb43a52e4" providerId="LiveId" clId="{07218916-336D-42A7-9094-FF58D839BB27}" dt="2024-03-03T23:58:40.355" v="2638"/>
          <ac:picMkLst>
            <pc:docMk/>
            <pc:sldMk cId="0" sldId="263"/>
            <ac:picMk id="3" creationId="{15292D01-573B-76FB-466B-E58380543741}"/>
          </ac:picMkLst>
        </pc:picChg>
      </pc:sldChg>
      <pc:sldChg chg="addSp modSp">
        <pc:chgData name="Amanda Purnhagen" userId="e04f99bdb43a52e4" providerId="LiveId" clId="{07218916-336D-42A7-9094-FF58D839BB27}" dt="2024-03-03T23:58:40.355" v="2638"/>
        <pc:sldMkLst>
          <pc:docMk/>
          <pc:sldMk cId="0" sldId="264"/>
        </pc:sldMkLst>
        <pc:picChg chg="add mod">
          <ac:chgData name="Amanda Purnhagen" userId="e04f99bdb43a52e4" providerId="LiveId" clId="{07218916-336D-42A7-9094-FF58D839BB27}" dt="2024-03-03T23:58:40.355" v="2638"/>
          <ac:picMkLst>
            <pc:docMk/>
            <pc:sldMk cId="0" sldId="264"/>
            <ac:picMk id="3" creationId="{586311A2-2D1C-E67E-51FD-2F3CB6719AA7}"/>
          </ac:picMkLst>
        </pc:picChg>
      </pc:sldChg>
      <pc:sldChg chg="addSp modSp">
        <pc:chgData name="Amanda Purnhagen" userId="e04f99bdb43a52e4" providerId="LiveId" clId="{07218916-336D-42A7-9094-FF58D839BB27}" dt="2024-03-03T23:58:40.355" v="2638"/>
        <pc:sldMkLst>
          <pc:docMk/>
          <pc:sldMk cId="0" sldId="265"/>
        </pc:sldMkLst>
        <pc:picChg chg="add mod">
          <ac:chgData name="Amanda Purnhagen" userId="e04f99bdb43a52e4" providerId="LiveId" clId="{07218916-336D-42A7-9094-FF58D839BB27}" dt="2024-03-03T23:58:40.355" v="2638"/>
          <ac:picMkLst>
            <pc:docMk/>
            <pc:sldMk cId="0" sldId="265"/>
            <ac:picMk id="3" creationId="{8D226AE1-FFE8-8D46-8085-095D9F6B751B}"/>
          </ac:picMkLst>
        </pc:picChg>
      </pc:sldChg>
      <pc:sldChg chg="addSp modSp">
        <pc:chgData name="Amanda Purnhagen" userId="e04f99bdb43a52e4" providerId="LiveId" clId="{07218916-336D-42A7-9094-FF58D839BB27}" dt="2024-03-03T23:58:40.355" v="2638"/>
        <pc:sldMkLst>
          <pc:docMk/>
          <pc:sldMk cId="0" sldId="266"/>
        </pc:sldMkLst>
        <pc:picChg chg="add mod">
          <ac:chgData name="Amanda Purnhagen" userId="e04f99bdb43a52e4" providerId="LiveId" clId="{07218916-336D-42A7-9094-FF58D839BB27}" dt="2024-03-03T23:58:40.355" v="2638"/>
          <ac:picMkLst>
            <pc:docMk/>
            <pc:sldMk cId="0" sldId="266"/>
            <ac:picMk id="3" creationId="{7EC264FD-464B-8B88-0221-B09B73F5A119}"/>
          </ac:picMkLst>
        </pc:picChg>
      </pc:sldChg>
      <pc:sldChg chg="addSp modSp">
        <pc:chgData name="Amanda Purnhagen" userId="e04f99bdb43a52e4" providerId="LiveId" clId="{07218916-336D-42A7-9094-FF58D839BB27}" dt="2024-03-03T23:58:40.355" v="2638"/>
        <pc:sldMkLst>
          <pc:docMk/>
          <pc:sldMk cId="0" sldId="267"/>
        </pc:sldMkLst>
        <pc:picChg chg="add mod">
          <ac:chgData name="Amanda Purnhagen" userId="e04f99bdb43a52e4" providerId="LiveId" clId="{07218916-336D-42A7-9094-FF58D839BB27}" dt="2024-03-03T23:58:40.355" v="2638"/>
          <ac:picMkLst>
            <pc:docMk/>
            <pc:sldMk cId="0" sldId="267"/>
            <ac:picMk id="3" creationId="{B4B5AFCD-F006-FB6D-1246-6FBBFFEE2FE0}"/>
          </ac:picMkLst>
        </pc:picChg>
      </pc:sldChg>
      <pc:sldChg chg="addSp modSp">
        <pc:chgData name="Amanda Purnhagen" userId="e04f99bdb43a52e4" providerId="LiveId" clId="{07218916-336D-42A7-9094-FF58D839BB27}" dt="2024-03-03T23:58:40.355" v="2638"/>
        <pc:sldMkLst>
          <pc:docMk/>
          <pc:sldMk cId="0" sldId="268"/>
        </pc:sldMkLst>
        <pc:picChg chg="add mod">
          <ac:chgData name="Amanda Purnhagen" userId="e04f99bdb43a52e4" providerId="LiveId" clId="{07218916-336D-42A7-9094-FF58D839BB27}" dt="2024-03-03T23:58:40.355" v="2638"/>
          <ac:picMkLst>
            <pc:docMk/>
            <pc:sldMk cId="0" sldId="268"/>
            <ac:picMk id="3" creationId="{CB0FAC2B-A6CD-B449-1594-915CF61F27E6}"/>
          </ac:picMkLst>
        </pc:picChg>
      </pc:sldChg>
      <pc:sldChg chg="addSp modSp">
        <pc:chgData name="Amanda Purnhagen" userId="e04f99bdb43a52e4" providerId="LiveId" clId="{07218916-336D-42A7-9094-FF58D839BB27}" dt="2024-03-03T23:58:40.355" v="2638"/>
        <pc:sldMkLst>
          <pc:docMk/>
          <pc:sldMk cId="3051716493" sldId="270"/>
        </pc:sldMkLst>
        <pc:picChg chg="add mod">
          <ac:chgData name="Amanda Purnhagen" userId="e04f99bdb43a52e4" providerId="LiveId" clId="{07218916-336D-42A7-9094-FF58D839BB27}" dt="2024-03-03T23:58:40.355" v="2638"/>
          <ac:picMkLst>
            <pc:docMk/>
            <pc:sldMk cId="3051716493" sldId="270"/>
            <ac:picMk id="4" creationId="{091FFB6B-0933-45C3-B59A-6473EBB9238B}"/>
          </ac:picMkLst>
        </pc:picChg>
      </pc:sldChg>
      <pc:sldChg chg="addSp modSp">
        <pc:chgData name="Amanda Purnhagen" userId="e04f99bdb43a52e4" providerId="LiveId" clId="{07218916-336D-42A7-9094-FF58D839BB27}" dt="2024-03-03T23:58:40.355" v="2638"/>
        <pc:sldMkLst>
          <pc:docMk/>
          <pc:sldMk cId="503631124" sldId="274"/>
        </pc:sldMkLst>
        <pc:picChg chg="add mod">
          <ac:chgData name="Amanda Purnhagen" userId="e04f99bdb43a52e4" providerId="LiveId" clId="{07218916-336D-42A7-9094-FF58D839BB27}" dt="2024-03-03T23:58:40.355" v="2638"/>
          <ac:picMkLst>
            <pc:docMk/>
            <pc:sldMk cId="503631124" sldId="274"/>
            <ac:picMk id="3" creationId="{B5EAC287-7FA4-B5D3-9CAC-BB08A84D5BE4}"/>
          </ac:picMkLst>
        </pc:picChg>
      </pc:sldChg>
      <pc:sldChg chg="addSp modSp">
        <pc:chgData name="Amanda Purnhagen" userId="e04f99bdb43a52e4" providerId="LiveId" clId="{07218916-336D-42A7-9094-FF58D839BB27}" dt="2024-03-03T23:58:40.355" v="2638"/>
        <pc:sldMkLst>
          <pc:docMk/>
          <pc:sldMk cId="297440996" sldId="275"/>
        </pc:sldMkLst>
        <pc:picChg chg="add mod">
          <ac:chgData name="Amanda Purnhagen" userId="e04f99bdb43a52e4" providerId="LiveId" clId="{07218916-336D-42A7-9094-FF58D839BB27}" dt="2024-03-03T23:58:40.355" v="2638"/>
          <ac:picMkLst>
            <pc:docMk/>
            <pc:sldMk cId="297440996" sldId="275"/>
            <ac:picMk id="4" creationId="{2BE429A3-883E-4889-3111-40565FD25F9C}"/>
          </ac:picMkLst>
        </pc:picChg>
      </pc:sldChg>
      <pc:sldChg chg="addSp modSp">
        <pc:chgData name="Amanda Purnhagen" userId="e04f99bdb43a52e4" providerId="LiveId" clId="{07218916-336D-42A7-9094-FF58D839BB27}" dt="2024-03-03T23:58:40.355" v="2638"/>
        <pc:sldMkLst>
          <pc:docMk/>
          <pc:sldMk cId="1848055144" sldId="276"/>
        </pc:sldMkLst>
        <pc:picChg chg="add mod">
          <ac:chgData name="Amanda Purnhagen" userId="e04f99bdb43a52e4" providerId="LiveId" clId="{07218916-336D-42A7-9094-FF58D839BB27}" dt="2024-03-03T23:58:40.355" v="2638"/>
          <ac:picMkLst>
            <pc:docMk/>
            <pc:sldMk cId="1848055144" sldId="276"/>
            <ac:picMk id="4" creationId="{E1AB466A-FB2D-6C55-EE26-19F2B7D59531}"/>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0:35.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 57,'425'0,"-405"1,0 1,40 10,-11-2,42 14,-71-18,-1 0,1-1,0-1,33 2,4-5,-12-2,0 3,59 10,-40-4,1-3,-1-2,66-7,-5 1,1717 3,-1823 1,-1 1,35 8,-34-5,1-2,25 2,647-3,-337-4,-336 3,0 1,32 7,33 4,592-11,-330-5,-327 2,0-1,32-7,34-4,640 11,-354 5,-352-2,0 1,32 7,34 4,31-1,-78-6,56 1,470-8,-578 2,1 0,-1 1,-18 6,-35 5,37-13,-1-2,1 0,0-2,0-1,-45-14,41 10,9 4,0 2,0 0,-39 2,38 1,-1-1,1-1,-31-7,31 5,-46-4,53 8,1-2,-1 0,1-1,0-1,-29-10,29 7,2-1,0 2,0 0,-1 0,1 2,-1 0,0 0,-25 0,-55-8,70 7,-49-2,-497 8,554-2,1-1,-35-8,34 6,-1 0,-25-1,-647 3,337 5,235-5,-133 4,170 10,53-6,-56 2,48-8,7 0,0 0,0 2,-48 10,37-5,-1-2,0-2,-1-2,-47-5,-9 1,-996 4,1077-3,0 1,-32-9,-34-3,35 13,21 0,0-1,0-1,-43-9,33 4,-1 2,1 2,-1 2,-50 4,-1 0,70-2,0 2,1 0,-1 2,1 0,0 1,-29 13,-13 4,5-6,0-3,-118 13,158-27,-1-1,1-1,-1 0,1-2,0 0,0 0,0-2,-17-8,12 6,-1 0,0 1,-37-5,6 9,-70 4,-45-1,95-12,51 7,0 2,-31-2,34 4,0-1,-29-7,-36-4,64 11,0-1,1 0,0-2,-21-7,21 6,1 0,-1 1,-1 2,-25-2,-3 3,23 0,1 1,0 1,-1 1,-43 8,53-3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4:55.7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56,'1072'0,"-1053"1,0 1,32 7,34 4,507-12,-287-3,-286 3,0 1,32 8,33 2,409-10,-238-4,-237 3,1 1,33 8,-32-6,0 0,25 1,481-4,-255-3,-252 1,-1-1,35-8,-34 6,1 0,25-1,-27 5,12-1,-1 0,54-11,-56 7,2 1,51 1,-52 3,0-2,54-9,-39 5,1 1,-1 2,1 2,45 4,11 0,996-3,-1090 0,-3-1,1 1,-1 0,0 0,0 0,0 0,0 1,1-1,-1 1,0 0,0 0,0 0,0 0,5 3,-8-3,-1-1,1 1,0-1,0 1,0-1,0 1,-1-1,1 0,0 1,0-1,-1 1,1-1,0 0,-1 1,1-1,0 0,-1 0,1 1,-1-1,1 0,0 0,-1 1,1-1,-1 0,1 0,-1 0,1 0,-1 0,1 0,0 0,-1 0,0 0,-25 8,20-6,-26 9,-1-1,0-2,0-2,-1 0,-63 0,96-6,-30 1,0-1,0-2,0-1,0-1,1-2,-49-15,41 8,0 3,-46-7,2 0,-68-7,105 17,0 2,0 2,-83 6,26 0,56-3,-10-1,0 2,-84 14,108-11,0-1,-52-2,-17 1,33 11,50-9,0-1,-27 2,26-4,-10-1,-1 2,-52 10,38-5,0-3,0-1,-88-5,32-1,53 3,10-1,0 1,-1 2,-62 12,58-7,-1-2,0-2,-1-2,-47-5,-9 2,-324 2,406 1,0 1,-35 8,33-6,1 0,-27 1,-645-3,336-5,-542 3,879-1,0-1,-35-8,34 6,-1 0,-25-1,-154 6,177-1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0:35.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 57,'425'0,"-405"1,0 1,40 10,-11-2,42 14,-71-18,-1 0,1-1,0-1,33 2,4-5,-12-2,0 3,59 10,-40-4,1-3,-1-2,66-7,-5 1,1717 3,-1823 1,-1 1,35 8,-34-5,1-2,25 2,647-3,-337-4,-336 3,0 1,32 7,33 4,592-11,-330-5,-327 2,0-1,32-7,34-4,640 11,-354 5,-352-2,0 1,32 7,34 4,31-1,-78-6,56 1,470-8,-578 2,1 0,-1 1,-18 6,-35 5,37-13,-1-2,1 0,0-2,0-1,-45-14,41 10,9 4,0 2,0 0,-39 2,38 1,-1-1,1-1,-31-7,31 5,-46-4,53 8,1-2,-1 0,1-1,0-1,-29-10,29 7,2-1,0 2,0 0,-1 0,1 2,-1 0,0 0,-25 0,-55-8,70 7,-49-2,-497 8,554-2,1-1,-35-8,34 6,-1 0,-25-1,-647 3,337 5,235-5,-133 4,170 10,53-6,-56 2,48-8,7 0,0 0,0 2,-48 10,37-5,-1-2,0-2,-1-2,-47-5,-9 1,-996 4,1077-3,0 1,-32-9,-34-3,35 13,21 0,0-1,0-1,-43-9,33 4,-1 2,1 2,-1 2,-50 4,-1 0,70-2,0 2,1 0,-1 2,1 0,0 1,-29 13,-13 4,5-6,0-3,-118 13,158-27,-1-1,1-1,-1 0,1-2,0 0,0 0,0-2,-17-8,12 6,-1 0,0 1,-37-5,6 9,-70 4,-45-1,95-12,51 7,0 2,-31-2,34 4,0-1,-29-7,-36-4,64 11,0-1,1 0,0-2,-21-7,21 6,1 0,-1 1,-1 2,-25-2,-3 3,23 0,1 1,0 1,-1 1,-43 8,53-3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5:38.0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6922 127,'-89'-2,"-96"4,110 10,53-7,-1-1,-31 0,25-4,0 1,0 1,-44 10,31-6,-1-1,1-1,-1-3,-51-5,-6 2,72 0,0 0,-28-8,27 5,-53-3,55 6,-1-1,2-1,-40-12,39 9,1 1,-1 1,-45-2,48 6,0-2,-34-8,14 3,-6-4,-25-2,48 12,1-3,-48-12,51 10,-1 1,1 1,-1 2,-28-2,-12 4,-97 4,94 9,49-8,-1 0,-26 0,-62 9,73-8,-50 2,65-5,-1 0,-29 7,-36 3,68-11,-13-1,0 2,-53 10,55-7,1-2,-53 1,53-4,-1 1,1 1,-30 8,15-3,0-2,0-2,0-2,-54-5,-4 2,69 3,0 2,-38 8,45-7,-15 0,-1-1,-71-5,61 0,-52 5,35 9,49-8,0 0,-29 1,-445-4,236-2,238 0,0-1,-35-8,34 5,-1 2,-25-2,22 4,0 0,0-1,0-2,0 0,0-1,-30-12,34 11,-1 2,0 0,0 0,0 2,0 1,-36 2,30-1,0 0,-1-2,-36-6,20 1,-1 2,1 2,-1 2,-46 4,-10 0,-38-6,-147 7,211 7,51-6,0-1,-31 0,-34 7,70-8,0 0,-34 0,44-3,1-1,-1 0,1 0,0-1,-1 0,1 0,0-1,0 0,0 0,-9-6,15 9,1-1,0 1,-1 0,1 0,-1 0,1 0,0 0,0 0,-1 0,1-1,0 1,-1 0,1 0,0 0,0-1,-1 1,1 0,0-1,0 1,-1 0,1 0,0-1,0 1,0 0,0-1,0 1,-1 0,1-1,0 1,0 0,0-1,0 1,0 0,0-1,0 1,0 0,0-1,0 1,0 0,1-1,-1 1,0-1,17-5,31 4,-46 2,107-1,138 5,-173 7,-51-6,0-1,31 0,-34-2,0 0,29 7,36 3,90-14,74 4,-175 10,-51-7,0-1,31 0,868-5,-903 0,0-1,32-7,34-4,-69 13,13-1,-1 0,1-2,29-7,-16 3,1 2,0 2,0 2,49 5,8-2,2963-2,-3044 1,-1 1,35 8,-34-5,1-2,25 2,7-4,-22-1,-1 1,1 1,39 8,-41-5,1-1,1-2,46-2,-51 0,-4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0:35.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 57,'425'0,"-405"1,0 1,40 10,-11-2,42 14,-71-18,-1 0,1-1,0-1,33 2,4-5,-12-2,0 3,59 10,-40-4,1-3,-1-2,66-7,-5 1,1717 3,-1823 1,-1 1,35 8,-34-5,1-2,25 2,647-3,-337-4,-336 3,0 1,32 7,33 4,592-11,-330-5,-327 2,0-1,32-7,34-4,640 11,-354 5,-352-2,0 1,32 7,34 4,31-1,-78-6,56 1,470-8,-578 2,1 0,-1 1,-18 6,-35 5,37-13,-1-2,1 0,0-2,0-1,-45-14,41 10,9 4,0 2,0 0,-39 2,38 1,-1-1,1-1,-31-7,31 5,-46-4,53 8,1-2,-1 0,1-1,0-1,-29-10,29 7,2-1,0 2,0 0,-1 0,1 2,-1 0,0 0,-25 0,-55-8,70 7,-49-2,-497 8,554-2,1-1,-35-8,34 6,-1 0,-25-1,-647 3,337 5,235-5,-133 4,170 10,53-6,-56 2,48-8,7 0,0 0,0 2,-48 10,37-5,-1-2,0-2,-1-2,-47-5,-9 1,-996 4,1077-3,0 1,-32-9,-34-3,35 13,21 0,0-1,0-1,-43-9,33 4,-1 2,1 2,-1 2,-50 4,-1 0,70-2,0 2,1 0,-1 2,1 0,0 1,-29 13,-13 4,5-6,0-3,-118 13,158-27,-1-1,1-1,-1 0,1-2,0 0,0 0,0-2,-17-8,12 6,-1 0,0 1,-37-5,6 9,-70 4,-45-1,95-12,51 7,0 2,-31-2,34 4,0-1,-29-7,-36-4,64 11,0-1,1 0,0-2,-21-7,21 6,1 0,-1 1,-1 2,-25-2,-3 3,23 0,1 1,0 1,-1 1,-43 8,53-3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5:52.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5755 7,'-52'20,"0"-14,0-2,1-2,-57-6,-2 1,22 2,-97 3,111 10,51-8,0 0,-31 1,-445-6,480 0,0-1,-32-8,-34-2,35 11,21 1,0-1,0-1,-43-9,30 4,0 2,0 2,0 1,-54 6,-4-1,-3436-3,3522 1,1 0,-1 1,1 1,-15 5,26-8,-15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0:35.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38 57,'425'0,"-405"1,0 1,40 10,-11-2,42 14,-71-18,-1 0,1-1,0-1,33 2,4-5,-12-2,0 3,59 10,-40-4,1-3,-1-2,66-7,-5 1,1717 3,-1823 1,-1 1,35 8,-34-5,1-2,25 2,647-3,-337-4,-336 3,0 1,32 7,33 4,592-11,-330-5,-327 2,0-1,32-7,34-4,640 11,-354 5,-352-2,0 1,32 7,34 4,31-1,-78-6,56 1,470-8,-578 2,1 0,-1 1,-18 6,-35 5,37-13,-1-2,1 0,0-2,0-1,-45-14,41 10,9 4,0 2,0 0,-39 2,38 1,-1-1,1-1,-31-7,31 5,-46-4,53 8,1-2,-1 0,1-1,0-1,-29-10,29 7,2-1,0 2,0 0,-1 0,1 2,-1 0,0 0,-25 0,-55-8,70 7,-49-2,-497 8,554-2,1-1,-35-8,34 6,-1 0,-25-1,-647 3,337 5,235-5,-133 4,170 10,53-6,-56 2,48-8,7 0,0 0,0 2,-48 10,37-5,-1-2,0-2,-1-2,-47-5,-9 1,-996 4,1077-3,0 1,-32-9,-34-3,35 13,21 0,0-1,0-1,-43-9,33 4,-1 2,1 2,-1 2,-50 4,-1 0,70-2,0 2,1 0,-1 2,1 0,0 1,-29 13,-13 4,5-6,0-3,-118 13,158-27,-1-1,1-1,-1 0,1-2,0 0,0 0,0-2,-17-8,12 6,-1 0,0 1,-37-5,6 9,-70 4,-45-1,95-12,51 7,0 2,-31-2,34 4,0-1,-29-7,-36-4,64 11,0-1,1 0,0-2,-21-7,21 6,1 0,-1 1,-1 2,-25-2,-3 3,23 0,1 1,0 1,-1 1,-43 8,53-3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02T20:36:15.1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5128 128,'0'-1,"-1"0,1 0,0 0,-1 0,1 0,-1 0,1 0,-1 1,1-1,-1 0,1 0,-1 1,0-1,1 0,-1 1,0-1,0 1,0-1,0 1,1-1,-1 1,0 0,0-1,0 1,-1-1,-32-7,18 4,-29-10,-73-13,-36 7,125 15,-1 2,0 1,-51 3,-38-2,52-11,49 8,0 0,-28-1,-613 3,321 4,320 0,0-1,-35 9,33-5,0-1,-25 0,-646-2,336-4,-865 2,1202-1,-1-1,-33-8,32 5,0 2,-25-2,-282 4,155 2,151 1,0 0,-33 7,-23 3,56-10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B1617DC-207C-86B8-8932-90D7D1ECA01E}"/>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78CB4297-B14C-23E9-0384-C10FF69216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511AA91C-2192-F2F1-93DA-3A05BEBB00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07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19822C80-D120-5D98-EDB0-973E286FE926}"/>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5AFAF89-D2DF-AF7F-28CF-B5D6B6C2E0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B1B1466-653E-A071-B3DC-AE2B88D5613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7653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7A28BFC9-0714-7074-4762-AD6FCF27E347}"/>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27F8473-298B-1622-F33C-FE393B9F6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6C65FC52-F015-977C-62B1-CC65ED63A9F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338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AE71204-8EB1-63B1-D131-5B10F857FB9B}"/>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3A76D00E-1615-E811-ADB5-4B6B51A8A7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0EB9D6B2-6C20-2E7C-FE5C-6CFB2F71FBC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1171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customXml" Target="../ink/ink3.xml"/><Relationship Id="rId12" Type="http://schemas.openxmlformats.org/officeDocument/2006/relationships/image" Target="../media/image11.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11" Type="http://schemas.openxmlformats.org/officeDocument/2006/relationships/customXml" Target="../ink/ink4.xml"/><Relationship Id="rId5" Type="http://schemas.openxmlformats.org/officeDocument/2006/relationships/notesSlide" Target="../notesSlides/notesSlide10.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customXml" Target="../ink/ink5.xml"/><Relationship Id="rId12" Type="http://schemas.openxmlformats.org/officeDocument/2006/relationships/image" Target="../media/image1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notesSlide" Target="../notesSlides/notesSlide11.xml"/><Relationship Id="rId10" Type="http://schemas.openxmlformats.org/officeDocument/2006/relationships/customXml" Target="../ink/ink6.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customXml" Target="../ink/ink7.xml"/><Relationship Id="rId12" Type="http://schemas.openxmlformats.org/officeDocument/2006/relationships/image" Target="../media/image15.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11" Type="http://schemas.openxmlformats.org/officeDocument/2006/relationships/image" Target="../media/image14.png"/><Relationship Id="rId5" Type="http://schemas.openxmlformats.org/officeDocument/2006/relationships/notesSlide" Target="../notesSlides/notesSlide12.xml"/><Relationship Id="rId10" Type="http://schemas.openxmlformats.org/officeDocument/2006/relationships/customXml" Target="../ink/ink8.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hyperlink" Target="https://nvd.nist.gov/vuln/search" TargetMode="External"/><Relationship Id="rId4" Type="http://schemas.openxmlformats.org/officeDocument/2006/relationships/hyperlink" Target="https://datalocker.com/blog/technology/encryption/encryption-at-rest-vs-in-transit-effectively-encrypt-identifiable-informatio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6.PNG"/><Relationship Id="rId12"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11" Type="http://schemas.openxmlformats.org/officeDocument/2006/relationships/customXml" Target="../ink/ink2.xml"/><Relationship Id="rId5" Type="http://schemas.openxmlformats.org/officeDocument/2006/relationships/notesSlide" Target="../notesSlides/notesSlide9.xml"/><Relationship Id="rId10" Type="http://schemas.openxmlformats.org/officeDocument/2006/relationships/image" Target="../media/image7.PNG"/><Relationship Id="rId4" Type="http://schemas.openxmlformats.org/officeDocument/2006/relationships/slideLayout" Target="../slideLayouts/slideLayout2.xml"/><Relationship Id="rId9"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Amanda Purnhagen</a:t>
            </a:r>
            <a:endParaRPr lang="en-US"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Audio 4">
            <a:hlinkClick r:id="" action="ppaction://media"/>
            <a:extLst>
              <a:ext uri="{FF2B5EF4-FFF2-40B4-BE49-F238E27FC236}">
                <a16:creationId xmlns:a16="http://schemas.microsoft.com/office/drawing/2014/main" id="{BC2E9130-BB83-E62D-F6D0-3F752633D4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27"/>
    </mc:Choice>
    <mc:Fallback>
      <p:transition spd="slow" advTm="13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15F038C-5118-486A-D2B9-0C122B10DF9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60742C18-FD83-5169-669B-11BCEF6CF28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Is an exception thrown when an index out of bounds for the collection is accessed?</a:t>
            </a:r>
            <a:endParaRPr sz="3200" dirty="0"/>
          </a:p>
        </p:txBody>
      </p:sp>
      <p:pic>
        <p:nvPicPr>
          <p:cNvPr id="197" name="Google Shape;197;g9504e29505_0_0" descr="Green Pace logo">
            <a:extLst>
              <a:ext uri="{FF2B5EF4-FFF2-40B4-BE49-F238E27FC236}">
                <a16:creationId xmlns:a16="http://schemas.microsoft.com/office/drawing/2014/main" id="{FAEA27C3-5882-37F3-52C5-D2370D9F91EC}"/>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73DAF66C-80DC-E493-8D9A-661A671840A9}"/>
                  </a:ext>
                </a:extLst>
              </p14:cNvPr>
              <p14:cNvContentPartPr/>
              <p14:nvPr/>
            </p14:nvContentPartPr>
            <p14:xfrm>
              <a:off x="5902800" y="5286480"/>
              <a:ext cx="2897280" cy="92160"/>
            </p14:xfrm>
          </p:contentPart>
        </mc:Choice>
        <mc:Fallback xmlns="">
          <p:pic>
            <p:nvPicPr>
              <p:cNvPr id="6" name="Ink 5">
                <a:extLst>
                  <a:ext uri="{FF2B5EF4-FFF2-40B4-BE49-F238E27FC236}">
                    <a16:creationId xmlns:a16="http://schemas.microsoft.com/office/drawing/2014/main" id="{73DAF66C-80DC-E493-8D9A-661A671840A9}"/>
                  </a:ext>
                </a:extLst>
              </p:cNvPr>
              <p:cNvPicPr/>
              <p:nvPr/>
            </p:nvPicPr>
            <p:blipFill>
              <a:blip r:embed="rId8"/>
              <a:stretch>
                <a:fillRect/>
              </a:stretch>
            </p:blipFill>
            <p:spPr>
              <a:xfrm>
                <a:off x="5848800" y="5178480"/>
                <a:ext cx="3004920" cy="307800"/>
              </a:xfrm>
              <a:prstGeom prst="rect">
                <a:avLst/>
              </a:prstGeom>
            </p:spPr>
          </p:pic>
        </mc:Fallback>
      </mc:AlternateContent>
      <p:pic>
        <p:nvPicPr>
          <p:cNvPr id="8" name="Picture 7" descr="A screenshot of a computer&#10;&#10;Description automatically generated">
            <a:extLst>
              <a:ext uri="{FF2B5EF4-FFF2-40B4-BE49-F238E27FC236}">
                <a16:creationId xmlns:a16="http://schemas.microsoft.com/office/drawing/2014/main" id="{59660CE0-2DA0-C628-EBAB-C26C313D288E}"/>
              </a:ext>
            </a:extLst>
          </p:cNvPr>
          <p:cNvPicPr>
            <a:picLocks noChangeAspect="1"/>
          </p:cNvPicPr>
          <p:nvPr/>
        </p:nvPicPr>
        <p:blipFill>
          <a:blip r:embed="rId9"/>
          <a:stretch>
            <a:fillRect/>
          </a:stretch>
        </p:blipFill>
        <p:spPr>
          <a:xfrm>
            <a:off x="5782235" y="1890379"/>
            <a:ext cx="5364731" cy="496762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1D293EC4-695F-6F40-ED7C-BA1358968847}"/>
              </a:ext>
            </a:extLst>
          </p:cNvPr>
          <p:cNvPicPr>
            <a:picLocks noChangeAspect="1"/>
          </p:cNvPicPr>
          <p:nvPr/>
        </p:nvPicPr>
        <p:blipFill>
          <a:blip r:embed="rId10"/>
          <a:stretch>
            <a:fillRect/>
          </a:stretch>
        </p:blipFill>
        <p:spPr>
          <a:xfrm>
            <a:off x="98611" y="3429000"/>
            <a:ext cx="5683624" cy="1276348"/>
          </a:xfrm>
          <a:prstGeom prst="rect">
            <a:avLst/>
          </a:prstGeom>
        </p:spPr>
      </p:pic>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4B8DFABB-4784-3C2F-3F39-29BCABE3AB49}"/>
                  </a:ext>
                </a:extLst>
              </p14:cNvPr>
              <p14:cNvContentPartPr/>
              <p14:nvPr/>
            </p14:nvContentPartPr>
            <p14:xfrm>
              <a:off x="6606960" y="5566200"/>
              <a:ext cx="2492280" cy="66240"/>
            </p14:xfrm>
          </p:contentPart>
        </mc:Choice>
        <mc:Fallback xmlns="">
          <p:pic>
            <p:nvPicPr>
              <p:cNvPr id="5" name="Ink 4">
                <a:extLst>
                  <a:ext uri="{FF2B5EF4-FFF2-40B4-BE49-F238E27FC236}">
                    <a16:creationId xmlns:a16="http://schemas.microsoft.com/office/drawing/2014/main" id="{4B8DFABB-4784-3C2F-3F39-29BCABE3AB49}"/>
                  </a:ext>
                </a:extLst>
              </p:cNvPr>
              <p:cNvPicPr/>
              <p:nvPr/>
            </p:nvPicPr>
            <p:blipFill>
              <a:blip r:embed="rId12"/>
              <a:stretch>
                <a:fillRect/>
              </a:stretch>
            </p:blipFill>
            <p:spPr>
              <a:xfrm>
                <a:off x="6552960" y="5458200"/>
                <a:ext cx="2599920" cy="281880"/>
              </a:xfrm>
              <a:prstGeom prst="rect">
                <a:avLst/>
              </a:prstGeom>
            </p:spPr>
          </p:pic>
        </mc:Fallback>
      </mc:AlternateContent>
      <p:pic>
        <p:nvPicPr>
          <p:cNvPr id="3" name="Audio 2">
            <a:hlinkClick r:id="" action="ppaction://media"/>
            <a:extLst>
              <a:ext uri="{FF2B5EF4-FFF2-40B4-BE49-F238E27FC236}">
                <a16:creationId xmlns:a16="http://schemas.microsoft.com/office/drawing/2014/main" id="{B5EAC287-7FA4-B5D3-9CAC-BB08A84D5BE4}"/>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03631124"/>
      </p:ext>
    </p:extLst>
  </p:cSld>
  <p:clrMapOvr>
    <a:masterClrMapping/>
  </p:clrMapOvr>
  <mc:AlternateContent xmlns:mc="http://schemas.openxmlformats.org/markup-compatibility/2006">
    <mc:Choice xmlns:p14="http://schemas.microsoft.com/office/powerpoint/2010/main" Requires="p14">
      <p:transition spd="slow" p14:dur="2000" advTm="24923"/>
    </mc:Choice>
    <mc:Fallback>
      <p:transition spd="slow" advTm="2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36B90797-2269-7CA9-AF15-E9D622CCF63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4B6FC246-FB7E-318C-E5E8-D16435E9120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Does the </a:t>
            </a:r>
            <a:r>
              <a:rPr lang="en-US" sz="3200" dirty="0" err="1"/>
              <a:t>shrink_to_fit</a:t>
            </a:r>
            <a:r>
              <a:rPr lang="en-US" sz="3200" dirty="0"/>
              <a:t>() method decrease the collection’s capacity to its current size?</a:t>
            </a:r>
            <a:endParaRPr sz="3200" dirty="0"/>
          </a:p>
        </p:txBody>
      </p:sp>
      <p:pic>
        <p:nvPicPr>
          <p:cNvPr id="197" name="Google Shape;197;g9504e29505_0_0" descr="Green Pace logo">
            <a:extLst>
              <a:ext uri="{FF2B5EF4-FFF2-40B4-BE49-F238E27FC236}">
                <a16:creationId xmlns:a16="http://schemas.microsoft.com/office/drawing/2014/main" id="{E7E4C46E-61D0-C951-4A22-FAE5EC88445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29F66F4-7F00-1570-8D28-F8CF28B65A71}"/>
                  </a:ext>
                </a:extLst>
              </p14:cNvPr>
              <p14:cNvContentPartPr/>
              <p14:nvPr/>
            </p14:nvContentPartPr>
            <p14:xfrm>
              <a:off x="5902800" y="5286480"/>
              <a:ext cx="2897280" cy="92160"/>
            </p14:xfrm>
          </p:contentPart>
        </mc:Choice>
        <mc:Fallback xmlns="">
          <p:pic>
            <p:nvPicPr>
              <p:cNvPr id="6" name="Ink 5">
                <a:extLst>
                  <a:ext uri="{FF2B5EF4-FFF2-40B4-BE49-F238E27FC236}">
                    <a16:creationId xmlns:a16="http://schemas.microsoft.com/office/drawing/2014/main" id="{329F66F4-7F00-1570-8D28-F8CF28B65A71}"/>
                  </a:ext>
                </a:extLst>
              </p:cNvPr>
              <p:cNvPicPr/>
              <p:nvPr/>
            </p:nvPicPr>
            <p:blipFill>
              <a:blip r:embed="rId8"/>
              <a:stretch>
                <a:fillRect/>
              </a:stretch>
            </p:blipFill>
            <p:spPr>
              <a:xfrm>
                <a:off x="5848800" y="5178480"/>
                <a:ext cx="3004920" cy="307800"/>
              </a:xfrm>
              <a:prstGeom prst="rect">
                <a:avLst/>
              </a:prstGeom>
            </p:spPr>
          </p:pic>
        </mc:Fallback>
      </mc:AlternateContent>
      <p:pic>
        <p:nvPicPr>
          <p:cNvPr id="8" name="Picture 7" descr="A screenshot of a computer&#10;&#10;Description automatically generated">
            <a:extLst>
              <a:ext uri="{FF2B5EF4-FFF2-40B4-BE49-F238E27FC236}">
                <a16:creationId xmlns:a16="http://schemas.microsoft.com/office/drawing/2014/main" id="{6E2E181E-0774-CAEF-E650-59F40A4179E5}"/>
              </a:ext>
            </a:extLst>
          </p:cNvPr>
          <p:cNvPicPr>
            <a:picLocks noChangeAspect="1"/>
          </p:cNvPicPr>
          <p:nvPr/>
        </p:nvPicPr>
        <p:blipFill>
          <a:blip r:embed="rId9"/>
          <a:stretch>
            <a:fillRect/>
          </a:stretch>
        </p:blipFill>
        <p:spPr>
          <a:xfrm>
            <a:off x="5782235" y="1890379"/>
            <a:ext cx="5364731" cy="4967621"/>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F09303AE-9DBE-0146-9D58-B44AFE7D2A83}"/>
                  </a:ext>
                </a:extLst>
              </p14:cNvPr>
              <p14:cNvContentPartPr/>
              <p14:nvPr/>
            </p14:nvContentPartPr>
            <p14:xfrm>
              <a:off x="6596880" y="5833320"/>
              <a:ext cx="2072160" cy="20880"/>
            </p14:xfrm>
          </p:contentPart>
        </mc:Choice>
        <mc:Fallback xmlns="">
          <p:pic>
            <p:nvPicPr>
              <p:cNvPr id="2" name="Ink 1">
                <a:extLst>
                  <a:ext uri="{FF2B5EF4-FFF2-40B4-BE49-F238E27FC236}">
                    <a16:creationId xmlns:a16="http://schemas.microsoft.com/office/drawing/2014/main" id="{F09303AE-9DBE-0146-9D58-B44AFE7D2A83}"/>
                  </a:ext>
                </a:extLst>
              </p:cNvPr>
              <p:cNvPicPr/>
              <p:nvPr/>
            </p:nvPicPr>
            <p:blipFill>
              <a:blip r:embed="rId11"/>
              <a:stretch>
                <a:fillRect/>
              </a:stretch>
            </p:blipFill>
            <p:spPr>
              <a:xfrm>
                <a:off x="6542880" y="5725320"/>
                <a:ext cx="2179800" cy="236520"/>
              </a:xfrm>
              <a:prstGeom prst="rect">
                <a:avLst/>
              </a:prstGeom>
            </p:spPr>
          </p:pic>
        </mc:Fallback>
      </mc:AlternateContent>
      <p:pic>
        <p:nvPicPr>
          <p:cNvPr id="5" name="Picture 4" descr="A screenshot of a computer code&#10;&#10;Description automatically generated">
            <a:extLst>
              <a:ext uri="{FF2B5EF4-FFF2-40B4-BE49-F238E27FC236}">
                <a16:creationId xmlns:a16="http://schemas.microsoft.com/office/drawing/2014/main" id="{3555CE6A-8A87-B199-A058-DA5F566865BB}"/>
              </a:ext>
            </a:extLst>
          </p:cNvPr>
          <p:cNvPicPr>
            <a:picLocks noChangeAspect="1"/>
          </p:cNvPicPr>
          <p:nvPr/>
        </p:nvPicPr>
        <p:blipFill>
          <a:blip r:embed="rId12"/>
          <a:stretch>
            <a:fillRect/>
          </a:stretch>
        </p:blipFill>
        <p:spPr>
          <a:xfrm>
            <a:off x="583023" y="2187933"/>
            <a:ext cx="5096586" cy="4239217"/>
          </a:xfrm>
          <a:prstGeom prst="rect">
            <a:avLst/>
          </a:prstGeom>
        </p:spPr>
      </p:pic>
      <p:pic>
        <p:nvPicPr>
          <p:cNvPr id="4" name="Audio 3">
            <a:hlinkClick r:id="" action="ppaction://media"/>
            <a:extLst>
              <a:ext uri="{FF2B5EF4-FFF2-40B4-BE49-F238E27FC236}">
                <a16:creationId xmlns:a16="http://schemas.microsoft.com/office/drawing/2014/main" id="{2BE429A3-883E-4889-3111-40565FD25F9C}"/>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7440996"/>
      </p:ext>
    </p:extLst>
  </p:cSld>
  <p:clrMapOvr>
    <a:masterClrMapping/>
  </p:clrMapOvr>
  <mc:AlternateContent xmlns:mc="http://schemas.openxmlformats.org/markup-compatibility/2006">
    <mc:Choice xmlns:p14="http://schemas.microsoft.com/office/powerpoint/2010/main" Requires="p14">
      <p:transition spd="slow" p14:dur="2000" advTm="14265"/>
    </mc:Choice>
    <mc:Fallback>
      <p:transition spd="slow" advTm="14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C2CDC6DC-1423-B00D-DF08-A58D2F797B58}"/>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D02DFDD-E7C9-F339-3572-CDFBFA0D9A69}"/>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Does the </a:t>
            </a:r>
            <a:r>
              <a:rPr lang="en-US" sz="3200" dirty="0" err="1"/>
              <a:t>push_back</a:t>
            </a:r>
            <a:r>
              <a:rPr lang="en-US" sz="3200" dirty="0"/>
              <a:t>() function increase the collection’s size?</a:t>
            </a:r>
            <a:endParaRPr sz="3200" dirty="0"/>
          </a:p>
        </p:txBody>
      </p:sp>
      <p:pic>
        <p:nvPicPr>
          <p:cNvPr id="197" name="Google Shape;197;g9504e29505_0_0" descr="Green Pace logo">
            <a:extLst>
              <a:ext uri="{FF2B5EF4-FFF2-40B4-BE49-F238E27FC236}">
                <a16:creationId xmlns:a16="http://schemas.microsoft.com/office/drawing/2014/main" id="{DCDE22AE-0EDE-28F1-0A00-101A46A4EA17}"/>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6BB1DF0D-1D52-C4BF-3748-8ECC150DA890}"/>
                  </a:ext>
                </a:extLst>
              </p14:cNvPr>
              <p14:cNvContentPartPr/>
              <p14:nvPr/>
            </p14:nvContentPartPr>
            <p14:xfrm>
              <a:off x="5902800" y="5286480"/>
              <a:ext cx="2897280" cy="92160"/>
            </p14:xfrm>
          </p:contentPart>
        </mc:Choice>
        <mc:Fallback xmlns="">
          <p:pic>
            <p:nvPicPr>
              <p:cNvPr id="6" name="Ink 5">
                <a:extLst>
                  <a:ext uri="{FF2B5EF4-FFF2-40B4-BE49-F238E27FC236}">
                    <a16:creationId xmlns:a16="http://schemas.microsoft.com/office/drawing/2014/main" id="{6BB1DF0D-1D52-C4BF-3748-8ECC150DA890}"/>
                  </a:ext>
                </a:extLst>
              </p:cNvPr>
              <p:cNvPicPr/>
              <p:nvPr/>
            </p:nvPicPr>
            <p:blipFill>
              <a:blip r:embed="rId8"/>
              <a:stretch>
                <a:fillRect/>
              </a:stretch>
            </p:blipFill>
            <p:spPr>
              <a:xfrm>
                <a:off x="5848800" y="5178480"/>
                <a:ext cx="3004920" cy="307800"/>
              </a:xfrm>
              <a:prstGeom prst="rect">
                <a:avLst/>
              </a:prstGeom>
            </p:spPr>
          </p:pic>
        </mc:Fallback>
      </mc:AlternateContent>
      <p:pic>
        <p:nvPicPr>
          <p:cNvPr id="8" name="Picture 7" descr="A screenshot of a computer&#10;&#10;Description automatically generated">
            <a:extLst>
              <a:ext uri="{FF2B5EF4-FFF2-40B4-BE49-F238E27FC236}">
                <a16:creationId xmlns:a16="http://schemas.microsoft.com/office/drawing/2014/main" id="{6577302E-69EE-E415-295E-BE29D80436BA}"/>
              </a:ext>
            </a:extLst>
          </p:cNvPr>
          <p:cNvPicPr>
            <a:picLocks noChangeAspect="1"/>
          </p:cNvPicPr>
          <p:nvPr/>
        </p:nvPicPr>
        <p:blipFill>
          <a:blip r:embed="rId9"/>
          <a:stretch>
            <a:fillRect/>
          </a:stretch>
        </p:blipFill>
        <p:spPr>
          <a:xfrm>
            <a:off x="5782235" y="1890379"/>
            <a:ext cx="5364731" cy="4967621"/>
          </a:xfrm>
          <a:prstGeom prst="rect">
            <a:avLst/>
          </a:prstGeom>
        </p:spPr>
      </p:pic>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37D85C49-E189-87C9-23B8-8E927A675121}"/>
                  </a:ext>
                </a:extLst>
              </p14:cNvPr>
              <p14:cNvContentPartPr/>
              <p14:nvPr/>
            </p14:nvContentPartPr>
            <p14:xfrm>
              <a:off x="6598680" y="6050040"/>
              <a:ext cx="1846080" cy="46440"/>
            </p14:xfrm>
          </p:contentPart>
        </mc:Choice>
        <mc:Fallback xmlns="">
          <p:pic>
            <p:nvPicPr>
              <p:cNvPr id="2" name="Ink 1">
                <a:extLst>
                  <a:ext uri="{FF2B5EF4-FFF2-40B4-BE49-F238E27FC236}">
                    <a16:creationId xmlns:a16="http://schemas.microsoft.com/office/drawing/2014/main" id="{37D85C49-E189-87C9-23B8-8E927A675121}"/>
                  </a:ext>
                </a:extLst>
              </p:cNvPr>
              <p:cNvPicPr/>
              <p:nvPr/>
            </p:nvPicPr>
            <p:blipFill>
              <a:blip r:embed="rId11"/>
              <a:stretch>
                <a:fillRect/>
              </a:stretch>
            </p:blipFill>
            <p:spPr>
              <a:xfrm>
                <a:off x="6545040" y="5942040"/>
                <a:ext cx="1953720" cy="262080"/>
              </a:xfrm>
              <a:prstGeom prst="rect">
                <a:avLst/>
              </a:prstGeom>
            </p:spPr>
          </p:pic>
        </mc:Fallback>
      </mc:AlternateContent>
      <p:pic>
        <p:nvPicPr>
          <p:cNvPr id="5" name="Picture 4" descr="A screenshot of a computer code&#10;&#10;Description automatically generated">
            <a:extLst>
              <a:ext uri="{FF2B5EF4-FFF2-40B4-BE49-F238E27FC236}">
                <a16:creationId xmlns:a16="http://schemas.microsoft.com/office/drawing/2014/main" id="{5AA3175B-5783-B576-9A7B-517AAA5B2AF3}"/>
              </a:ext>
            </a:extLst>
          </p:cNvPr>
          <p:cNvPicPr>
            <a:picLocks noChangeAspect="1"/>
          </p:cNvPicPr>
          <p:nvPr/>
        </p:nvPicPr>
        <p:blipFill>
          <a:blip r:embed="rId12"/>
          <a:stretch>
            <a:fillRect/>
          </a:stretch>
        </p:blipFill>
        <p:spPr>
          <a:xfrm>
            <a:off x="829509" y="2280118"/>
            <a:ext cx="4867954" cy="4001058"/>
          </a:xfrm>
          <a:prstGeom prst="rect">
            <a:avLst/>
          </a:prstGeom>
        </p:spPr>
      </p:pic>
      <p:pic>
        <p:nvPicPr>
          <p:cNvPr id="4" name="Audio 3">
            <a:hlinkClick r:id="" action="ppaction://media"/>
            <a:extLst>
              <a:ext uri="{FF2B5EF4-FFF2-40B4-BE49-F238E27FC236}">
                <a16:creationId xmlns:a16="http://schemas.microsoft.com/office/drawing/2014/main" id="{E1AB466A-FB2D-6C55-EE26-19F2B7D59531}"/>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48055144"/>
      </p:ext>
    </p:extLst>
  </p:cSld>
  <p:clrMapOvr>
    <a:masterClrMapping/>
  </p:clrMapOvr>
  <mc:AlternateContent xmlns:mc="http://schemas.openxmlformats.org/markup-compatibility/2006">
    <mc:Choice xmlns:p14="http://schemas.microsoft.com/office/powerpoint/2010/main" Requires="p14">
      <p:transition spd="slow" p14:dur="2000" advTm="17237"/>
    </mc:Choice>
    <mc:Fallback>
      <p:transition spd="slow" advTm="17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86311A2-2D1C-E67E-51FD-2F3CB6719AA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264"/>
    </mc:Choice>
    <mc:Fallback>
      <p:transition spd="slow" advTm="1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457200" lvl="1" indent="0" algn="l" rtl="0">
              <a:lnSpc>
                <a:spcPct val="90000"/>
              </a:lnSpc>
              <a:spcBef>
                <a:spcPts val="0"/>
              </a:spcBef>
              <a:spcAft>
                <a:spcPts val="0"/>
              </a:spcAft>
              <a:buClr>
                <a:schemeClr val="lt1"/>
              </a:buClr>
              <a:buSzPts val="2000"/>
              <a:buNone/>
            </a:pPr>
            <a:r>
              <a:rPr lang="en-US" b="1" dirty="0"/>
              <a:t>Assess and plan</a:t>
            </a:r>
          </a:p>
          <a:p>
            <a:pPr marL="457200" lvl="1" indent="0" algn="l" rtl="0">
              <a:lnSpc>
                <a:spcPct val="90000"/>
              </a:lnSpc>
              <a:spcBef>
                <a:spcPts val="0"/>
              </a:spcBef>
              <a:spcAft>
                <a:spcPts val="0"/>
              </a:spcAft>
              <a:buClr>
                <a:schemeClr val="lt1"/>
              </a:buClr>
              <a:buSzPts val="2000"/>
              <a:buNone/>
            </a:pPr>
            <a:r>
              <a:rPr lang="en-US" sz="1700" dirty="0"/>
              <a:t>Write custom code rules</a:t>
            </a:r>
          </a:p>
          <a:p>
            <a:pPr marL="457200" lvl="1" indent="0" algn="l" rtl="0">
              <a:lnSpc>
                <a:spcPct val="90000"/>
              </a:lnSpc>
              <a:spcBef>
                <a:spcPts val="0"/>
              </a:spcBef>
              <a:spcAft>
                <a:spcPts val="0"/>
              </a:spcAft>
              <a:buClr>
                <a:schemeClr val="lt1"/>
              </a:buClr>
              <a:buSzPts val="2000"/>
              <a:buNone/>
            </a:pPr>
            <a:r>
              <a:rPr lang="en-US" sz="1700" dirty="0"/>
              <a:t>Choose external custom code rules</a:t>
            </a:r>
          </a:p>
          <a:p>
            <a:pPr marL="457200" lvl="1" indent="0" algn="l" rtl="0">
              <a:lnSpc>
                <a:spcPct val="90000"/>
              </a:lnSpc>
              <a:spcBef>
                <a:spcPts val="0"/>
              </a:spcBef>
              <a:spcAft>
                <a:spcPts val="0"/>
              </a:spcAft>
              <a:buClr>
                <a:schemeClr val="lt1"/>
              </a:buClr>
              <a:buSzPts val="2000"/>
              <a:buNone/>
            </a:pPr>
            <a:r>
              <a:rPr lang="en-US" sz="1700" dirty="0"/>
              <a:t>Map out potential tests required</a:t>
            </a:r>
          </a:p>
          <a:p>
            <a:pPr marL="457200" lvl="1" indent="0" algn="l" rtl="0">
              <a:lnSpc>
                <a:spcPct val="90000"/>
              </a:lnSpc>
              <a:spcBef>
                <a:spcPts val="0"/>
              </a:spcBef>
              <a:spcAft>
                <a:spcPts val="0"/>
              </a:spcAft>
              <a:buClr>
                <a:schemeClr val="lt1"/>
              </a:buClr>
              <a:buSzPts val="2000"/>
              <a:buNone/>
            </a:pPr>
            <a:endParaRPr lang="en-US" sz="1700" dirty="0"/>
          </a:p>
          <a:p>
            <a:pPr marL="457200" lvl="1" indent="0" algn="l" rtl="0">
              <a:lnSpc>
                <a:spcPct val="90000"/>
              </a:lnSpc>
              <a:spcBef>
                <a:spcPts val="0"/>
              </a:spcBef>
              <a:spcAft>
                <a:spcPts val="0"/>
              </a:spcAft>
              <a:buClr>
                <a:schemeClr val="lt1"/>
              </a:buClr>
              <a:buSzPts val="2000"/>
              <a:buNone/>
            </a:pPr>
            <a:r>
              <a:rPr lang="en-US" b="1" dirty="0"/>
              <a:t>Design</a:t>
            </a:r>
          </a:p>
          <a:p>
            <a:pPr marL="457200" lvl="1" indent="0" algn="l" rtl="0">
              <a:lnSpc>
                <a:spcPct val="90000"/>
              </a:lnSpc>
              <a:spcBef>
                <a:spcPts val="0"/>
              </a:spcBef>
              <a:spcAft>
                <a:spcPts val="0"/>
              </a:spcAft>
              <a:buClr>
                <a:schemeClr val="lt1"/>
              </a:buClr>
              <a:buSzPts val="2000"/>
              <a:buNone/>
            </a:pPr>
            <a:r>
              <a:rPr lang="en-US" sz="1700" dirty="0"/>
              <a:t>What security best practices should be kept in mind throughout?</a:t>
            </a:r>
          </a:p>
          <a:p>
            <a:pPr marL="457200" lvl="1" indent="0" algn="l" rtl="0">
              <a:lnSpc>
                <a:spcPct val="90000"/>
              </a:lnSpc>
              <a:spcBef>
                <a:spcPts val="0"/>
              </a:spcBef>
              <a:spcAft>
                <a:spcPts val="0"/>
              </a:spcAft>
              <a:buClr>
                <a:schemeClr val="lt1"/>
              </a:buClr>
              <a:buSzPts val="2000"/>
              <a:buNone/>
            </a:pPr>
            <a:r>
              <a:rPr lang="en-US" sz="1700" dirty="0"/>
              <a:t>What unit tests will be required?</a:t>
            </a:r>
          </a:p>
          <a:p>
            <a:pPr marL="457200" lvl="1" indent="0" algn="l" rtl="0">
              <a:lnSpc>
                <a:spcPct val="90000"/>
              </a:lnSpc>
              <a:spcBef>
                <a:spcPts val="0"/>
              </a:spcBef>
              <a:spcAft>
                <a:spcPts val="0"/>
              </a:spcAft>
              <a:buClr>
                <a:schemeClr val="lt1"/>
              </a:buClr>
              <a:buSzPts val="2000"/>
              <a:buNone/>
            </a:pPr>
            <a:endParaRPr lang="en-US" sz="1700" dirty="0"/>
          </a:p>
          <a:p>
            <a:pPr marL="457200" lvl="1" indent="0" algn="l" rtl="0">
              <a:lnSpc>
                <a:spcPct val="90000"/>
              </a:lnSpc>
              <a:spcBef>
                <a:spcPts val="0"/>
              </a:spcBef>
              <a:spcAft>
                <a:spcPts val="0"/>
              </a:spcAft>
              <a:buClr>
                <a:schemeClr val="lt1"/>
              </a:buClr>
              <a:buSzPts val="2000"/>
              <a:buNone/>
            </a:pPr>
            <a:r>
              <a:rPr lang="en-US" b="1" dirty="0"/>
              <a:t>Build</a:t>
            </a:r>
          </a:p>
          <a:p>
            <a:pPr marL="457200" lvl="1" indent="0" algn="l" rtl="0">
              <a:lnSpc>
                <a:spcPct val="90000"/>
              </a:lnSpc>
              <a:spcBef>
                <a:spcPts val="0"/>
              </a:spcBef>
              <a:spcAft>
                <a:spcPts val="0"/>
              </a:spcAft>
              <a:buClr>
                <a:schemeClr val="lt1"/>
              </a:buClr>
              <a:buSzPts val="2000"/>
              <a:buNone/>
            </a:pPr>
            <a:r>
              <a:rPr lang="en-US" sz="1700" dirty="0"/>
              <a:t>Use the compiler to your advantage and heed compiler warnings</a:t>
            </a:r>
          </a:p>
          <a:p>
            <a:pPr marL="457200" lvl="1" indent="0" algn="l" rtl="0">
              <a:lnSpc>
                <a:spcPct val="90000"/>
              </a:lnSpc>
              <a:spcBef>
                <a:spcPts val="0"/>
              </a:spcBef>
              <a:spcAft>
                <a:spcPts val="0"/>
              </a:spcAft>
              <a:buClr>
                <a:schemeClr val="lt1"/>
              </a:buClr>
              <a:buSzPts val="2000"/>
              <a:buNone/>
            </a:pPr>
            <a:endParaRPr lang="en-US" sz="1700" dirty="0"/>
          </a:p>
          <a:p>
            <a:pPr marL="457200" lvl="1" indent="0" algn="l" rtl="0">
              <a:lnSpc>
                <a:spcPct val="90000"/>
              </a:lnSpc>
              <a:spcBef>
                <a:spcPts val="0"/>
              </a:spcBef>
              <a:spcAft>
                <a:spcPts val="0"/>
              </a:spcAft>
              <a:buClr>
                <a:schemeClr val="lt1"/>
              </a:buClr>
              <a:buSzPts val="2000"/>
              <a:buNone/>
            </a:pPr>
            <a:endParaRPr lang="en-US" sz="2200" b="1" dirty="0"/>
          </a:p>
          <a:p>
            <a:pPr marL="457200" lvl="1" indent="0" algn="l" rtl="0">
              <a:lnSpc>
                <a:spcPct val="90000"/>
              </a:lnSpc>
              <a:spcBef>
                <a:spcPts val="0"/>
              </a:spcBef>
              <a:spcAft>
                <a:spcPts val="0"/>
              </a:spcAft>
              <a:buClr>
                <a:schemeClr val="lt1"/>
              </a:buClr>
              <a:buSzPts val="2000"/>
              <a:buNone/>
            </a:pPr>
            <a:r>
              <a:rPr lang="en-US" b="1" dirty="0"/>
              <a:t>Verify and test</a:t>
            </a:r>
          </a:p>
          <a:p>
            <a:pPr marL="457200" lvl="1" indent="0" algn="l" rtl="0">
              <a:lnSpc>
                <a:spcPct val="90000"/>
              </a:lnSpc>
              <a:spcBef>
                <a:spcPts val="0"/>
              </a:spcBef>
              <a:spcAft>
                <a:spcPts val="0"/>
              </a:spcAft>
              <a:buClr>
                <a:schemeClr val="lt1"/>
              </a:buClr>
              <a:buSzPts val="2000"/>
              <a:buNone/>
            </a:pPr>
            <a:r>
              <a:rPr lang="en-US" sz="1700" dirty="0"/>
              <a:t>Unit tests are run, code rule compliance is verified</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b="1" dirty="0"/>
              <a:t>Transition and health check</a:t>
            </a:r>
          </a:p>
          <a:p>
            <a:pPr marL="457200" lvl="1" indent="0" algn="l" rtl="0">
              <a:lnSpc>
                <a:spcPct val="90000"/>
              </a:lnSpc>
              <a:spcBef>
                <a:spcPts val="0"/>
              </a:spcBef>
              <a:spcAft>
                <a:spcPts val="0"/>
              </a:spcAft>
              <a:buClr>
                <a:schemeClr val="lt1"/>
              </a:buClr>
              <a:buSzPts val="2000"/>
              <a:buNone/>
            </a:pPr>
            <a:r>
              <a:rPr lang="en-US" sz="1700" dirty="0"/>
              <a:t>Check security settings of deployed version</a:t>
            </a:r>
          </a:p>
          <a:p>
            <a:pPr marL="457200" lvl="1" indent="0" algn="l" rtl="0">
              <a:lnSpc>
                <a:spcPct val="90000"/>
              </a:lnSpc>
              <a:spcBef>
                <a:spcPts val="0"/>
              </a:spcBef>
              <a:spcAft>
                <a:spcPts val="0"/>
              </a:spcAft>
              <a:buClr>
                <a:schemeClr val="lt1"/>
              </a:buClr>
              <a:buSzPts val="2000"/>
              <a:buNone/>
            </a:pPr>
            <a:r>
              <a:rPr lang="en-US" sz="1700" dirty="0"/>
              <a:t>Is a penetration test necessary?</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b="1" dirty="0"/>
              <a:t>Monitor and detect</a:t>
            </a:r>
            <a:endParaRPr lang="en-US" dirty="0"/>
          </a:p>
          <a:p>
            <a:pPr marL="457200" lvl="1" indent="0" algn="l" rtl="0">
              <a:lnSpc>
                <a:spcPct val="90000"/>
              </a:lnSpc>
              <a:spcBef>
                <a:spcPts val="0"/>
              </a:spcBef>
              <a:spcAft>
                <a:spcPts val="0"/>
              </a:spcAft>
              <a:buClr>
                <a:schemeClr val="lt1"/>
              </a:buClr>
              <a:buSzPts val="2000"/>
              <a:buNone/>
            </a:pPr>
            <a:r>
              <a:rPr lang="en-US" sz="1700" dirty="0"/>
              <a:t>Activities are logged</a:t>
            </a:r>
          </a:p>
          <a:p>
            <a:pPr marL="457200" lvl="1" indent="0" algn="l" rtl="0">
              <a:lnSpc>
                <a:spcPct val="90000"/>
              </a:lnSpc>
              <a:spcBef>
                <a:spcPts val="0"/>
              </a:spcBef>
              <a:spcAft>
                <a:spcPts val="0"/>
              </a:spcAft>
              <a:buClr>
                <a:schemeClr val="lt1"/>
              </a:buClr>
              <a:buSzPts val="2000"/>
              <a:buNone/>
            </a:pPr>
            <a:r>
              <a:rPr lang="en-US" sz="1700" dirty="0"/>
              <a:t>Potential vulnerabilities are flagged</a:t>
            </a:r>
          </a:p>
          <a:p>
            <a:pPr marL="457200" lvl="1" indent="0" algn="l" rtl="0">
              <a:lnSpc>
                <a:spcPct val="90000"/>
              </a:lnSpc>
              <a:spcBef>
                <a:spcPts val="0"/>
              </a:spcBef>
              <a:spcAft>
                <a:spcPts val="0"/>
              </a:spcAft>
              <a:buClr>
                <a:schemeClr val="lt1"/>
              </a:buClr>
              <a:buSzPts val="2000"/>
              <a:buNone/>
            </a:pPr>
            <a:endParaRPr lang="en-US" sz="1700" dirty="0"/>
          </a:p>
          <a:p>
            <a:pPr marL="457200" lvl="1" indent="0" algn="l" rtl="0">
              <a:lnSpc>
                <a:spcPct val="90000"/>
              </a:lnSpc>
              <a:spcBef>
                <a:spcPts val="0"/>
              </a:spcBef>
              <a:spcAft>
                <a:spcPts val="0"/>
              </a:spcAft>
              <a:buClr>
                <a:schemeClr val="lt1"/>
              </a:buClr>
              <a:buSzPts val="2000"/>
              <a:buNone/>
            </a:pPr>
            <a:r>
              <a:rPr lang="en-US" b="1" dirty="0"/>
              <a:t>Respond / Maintain and stabilize</a:t>
            </a:r>
          </a:p>
          <a:p>
            <a:pPr marL="457200" lvl="1" indent="0">
              <a:spcBef>
                <a:spcPts val="0"/>
              </a:spcBef>
              <a:buSzPts val="2000"/>
              <a:buNone/>
            </a:pPr>
            <a:r>
              <a:rPr lang="en-US" sz="1700" dirty="0"/>
              <a:t>High risk vulnerabilities? Shut down services until a stable state is restored</a:t>
            </a:r>
          </a:p>
          <a:p>
            <a:pPr marL="457200" lvl="1" indent="0" algn="l" rtl="0">
              <a:lnSpc>
                <a:spcPct val="90000"/>
              </a:lnSpc>
              <a:spcBef>
                <a:spcPts val="0"/>
              </a:spcBef>
              <a:spcAft>
                <a:spcPts val="0"/>
              </a:spcAft>
              <a:buClr>
                <a:schemeClr val="lt1"/>
              </a:buClr>
              <a:buSzPts val="2000"/>
              <a:buNone/>
            </a:pPr>
            <a:endParaRPr lang="en-US" sz="18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D226AE1-FFE8-8D46-8085-095D9F6B751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890"/>
    </mc:Choice>
    <mc:Fallback>
      <p:transition spd="slow" advTm="82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0" lvl="0" indent="0" algn="l" rtl="0">
              <a:lnSpc>
                <a:spcPct val="90000"/>
              </a:lnSpc>
              <a:spcBef>
                <a:spcPts val="0"/>
              </a:spcBef>
              <a:spcAft>
                <a:spcPts val="0"/>
              </a:spcAft>
              <a:buClr>
                <a:schemeClr val="lt1"/>
              </a:buClr>
              <a:buSzPts val="2000"/>
              <a:buNone/>
            </a:pPr>
            <a:r>
              <a:rPr lang="en-US" sz="2000" b="1" dirty="0">
                <a:solidFill>
                  <a:schemeClr val="bg1"/>
                </a:solidFill>
              </a:rPr>
              <a:t>It’s probably fine. Let’s wait!</a:t>
            </a:r>
            <a:br>
              <a:rPr lang="en-US" sz="2000" b="1" dirty="0">
                <a:solidFill>
                  <a:schemeClr val="bg1"/>
                </a:solidFill>
              </a:rPr>
            </a:br>
            <a:endParaRPr lang="en-US" sz="2000" b="1" dirty="0">
              <a:solidFill>
                <a:schemeClr val="bg1"/>
              </a:solidFill>
            </a:endParaRPr>
          </a:p>
          <a:p>
            <a:pPr marL="342900" lvl="0" algn="l" rtl="0">
              <a:lnSpc>
                <a:spcPct val="10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Black-hat hackers never wait</a:t>
            </a:r>
          </a:p>
          <a:p>
            <a:pPr marL="342900" lvl="0" algn="l" rtl="0">
              <a:lnSpc>
                <a:spcPct val="10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They’re figuring out where system data might be, OR</a:t>
            </a:r>
          </a:p>
          <a:p>
            <a:pPr marL="342900" lvl="0" algn="l" rtl="0">
              <a:lnSpc>
                <a:spcPct val="10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They’re already tirelessly pushing system limits to break in</a:t>
            </a:r>
          </a:p>
          <a:p>
            <a:pPr marL="342900" lvl="0" algn="l" rtl="0">
              <a:lnSpc>
                <a:spcPct val="10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Constant influx of new vulnerabilities</a:t>
            </a:r>
          </a:p>
          <a:p>
            <a:pPr marL="342900">
              <a:lnSpc>
                <a:spcPct val="100000"/>
              </a:lnSpc>
              <a:spcBef>
                <a:spcPts val="0"/>
              </a:spcBef>
              <a:buSzPts val="2000"/>
              <a:buFont typeface="Wingdings" panose="05000000000000000000" pitchFamily="2" charset="2"/>
              <a:buChar char="§"/>
            </a:pPr>
            <a:r>
              <a:rPr lang="en-US" sz="1700" dirty="0">
                <a:solidFill>
                  <a:schemeClr val="bg1"/>
                </a:solidFill>
              </a:rPr>
              <a:t>Waiting before patching a vulnerability gives malicious actors more time to gain system access</a:t>
            </a:r>
            <a:endParaRPr lang="en-US" sz="2000" dirty="0">
              <a:solidFill>
                <a:schemeClr val="bg1"/>
              </a:solidFill>
            </a:endParaRPr>
          </a:p>
          <a:p>
            <a:pPr marL="0" lvl="0" indent="0" algn="l" rtl="0">
              <a:lnSpc>
                <a:spcPct val="90000"/>
              </a:lnSpc>
              <a:spcBef>
                <a:spcPts val="0"/>
              </a:spcBef>
              <a:spcAft>
                <a:spcPts val="0"/>
              </a:spcAft>
              <a:buClr>
                <a:schemeClr val="lt1"/>
              </a:buClr>
              <a:buSzPts val="2000"/>
              <a:buNone/>
            </a:pPr>
            <a:endParaRPr lang="en-US" sz="2000" dirty="0">
              <a:solidFill>
                <a:schemeClr val="bg1"/>
              </a:solidFill>
            </a:endParaRPr>
          </a:p>
          <a:p>
            <a:pPr marL="0" lvl="0" indent="0" algn="l" rtl="0">
              <a:lnSpc>
                <a:spcPct val="90000"/>
              </a:lnSpc>
              <a:spcBef>
                <a:spcPts val="0"/>
              </a:spcBef>
              <a:spcAft>
                <a:spcPts val="0"/>
              </a:spcAft>
              <a:buClr>
                <a:schemeClr val="lt1"/>
              </a:buClr>
              <a:buSzPts val="2000"/>
              <a:buNone/>
            </a:pPr>
            <a:endParaRPr lang="en-US" sz="2000" dirty="0">
              <a:solidFill>
                <a:schemeClr val="bg1"/>
              </a:solidFill>
            </a:endParaRPr>
          </a:p>
          <a:p>
            <a:pPr marL="342900" lvl="0" algn="l" rtl="0">
              <a:lnSpc>
                <a:spcPct val="90000"/>
              </a:lnSpc>
              <a:spcBef>
                <a:spcPts val="0"/>
              </a:spcBef>
              <a:spcAft>
                <a:spcPts val="0"/>
              </a:spcAft>
              <a:buClr>
                <a:schemeClr val="lt1"/>
              </a:buClr>
              <a:buSzPts val="2000"/>
              <a:buFont typeface="Wingdings" panose="05000000000000000000" pitchFamily="2" charset="2"/>
              <a:buChar char="§"/>
            </a:pPr>
            <a:endParaRPr lang="en-US" sz="2000" dirty="0">
              <a:solidFill>
                <a:schemeClr val="bg1"/>
              </a:solidFill>
            </a:endParaRPr>
          </a:p>
          <a:p>
            <a:pPr marL="0" lvl="0" indent="0" algn="l" rtl="0">
              <a:lnSpc>
                <a:spcPct val="90000"/>
              </a:lnSpc>
              <a:spcBef>
                <a:spcPts val="0"/>
              </a:spcBef>
              <a:spcAft>
                <a:spcPts val="0"/>
              </a:spcAft>
              <a:buClr>
                <a:schemeClr val="lt1"/>
              </a:buClr>
              <a:buSzPts val="2000"/>
              <a:buNone/>
            </a:pPr>
            <a:r>
              <a:rPr lang="en-US" sz="2000" b="1" dirty="0">
                <a:solidFill>
                  <a:schemeClr val="bg1"/>
                </a:solidFill>
              </a:rPr>
              <a:t>Let’s enforce security today!</a:t>
            </a:r>
          </a:p>
          <a:p>
            <a:pPr marL="342900" lvl="0" algn="l" rtl="0">
              <a:lnSpc>
                <a:spcPct val="90000"/>
              </a:lnSpc>
              <a:spcBef>
                <a:spcPts val="0"/>
              </a:spcBef>
              <a:spcAft>
                <a:spcPts val="0"/>
              </a:spcAft>
              <a:buClr>
                <a:schemeClr val="lt1"/>
              </a:buClr>
              <a:buSzPts val="2000"/>
              <a:buFont typeface="Wingdings" panose="05000000000000000000" pitchFamily="2" charset="2"/>
              <a:buChar char="§"/>
            </a:pPr>
            <a:endParaRPr lang="en-US" sz="2000" dirty="0">
              <a:solidFill>
                <a:schemeClr val="bg1"/>
              </a:solidFill>
            </a:endParaRP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A zero-trust policy is the best policy</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Guarding client data is a huge responsibility</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Constant vigilance</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A critical eye</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Creative thinking</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Continued learning</a:t>
            </a:r>
          </a:p>
          <a:p>
            <a:pPr marL="342900" lvl="0" algn="l" rtl="0">
              <a:lnSpc>
                <a:spcPct val="90000"/>
              </a:lnSpc>
              <a:spcBef>
                <a:spcPts val="0"/>
              </a:spcBef>
              <a:spcAft>
                <a:spcPts val="0"/>
              </a:spcAft>
              <a:buClr>
                <a:schemeClr val="lt1"/>
              </a:buClr>
              <a:buSzPts val="2000"/>
              <a:buFont typeface="Wingdings" panose="05000000000000000000" pitchFamily="2" charset="2"/>
              <a:buChar char="§"/>
            </a:pPr>
            <a:r>
              <a:rPr lang="en-US" sz="1700" dirty="0">
                <a:solidFill>
                  <a:schemeClr val="bg1"/>
                </a:solidFill>
              </a:rPr>
              <a:t>Suggestions are valued and highly encouraged!</a:t>
            </a:r>
            <a:endParaRPr sz="1700" dirty="0">
              <a:solidFill>
                <a:schemeClr val="bg1"/>
              </a:solidFill>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EC264FD-464B-8B88-0221-B09B73F5A1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98"/>
    </mc:Choice>
    <mc:Fallback>
      <p:transition spd="slow" advTm="4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150000"/>
              </a:lnSpc>
              <a:spcBef>
                <a:spcPts val="0"/>
              </a:spcBef>
              <a:spcAft>
                <a:spcPts val="0"/>
              </a:spcAft>
              <a:buClr>
                <a:schemeClr val="lt1"/>
              </a:buClr>
              <a:buSzPts val="1800"/>
              <a:buNone/>
            </a:pPr>
            <a:r>
              <a:rPr lang="en-US" sz="2000" b="1" dirty="0"/>
              <a:t>Green Pace Continued Learning</a:t>
            </a:r>
          </a:p>
          <a:p>
            <a:pPr marL="914400" lvl="2" indent="0" algn="l" rtl="0">
              <a:lnSpc>
                <a:spcPct val="150000"/>
              </a:lnSpc>
              <a:spcBef>
                <a:spcPts val="0"/>
              </a:spcBef>
              <a:spcAft>
                <a:spcPts val="0"/>
              </a:spcAft>
              <a:buClr>
                <a:schemeClr val="lt1"/>
              </a:buClr>
              <a:buSzPts val="1800"/>
              <a:buNone/>
            </a:pPr>
            <a:r>
              <a:rPr lang="en-US" sz="1700" dirty="0"/>
              <a:t>Security suggestions are welcome and encouraged!</a:t>
            </a:r>
          </a:p>
          <a:p>
            <a:pPr marL="914400" lvl="2" indent="0" algn="l" rtl="0">
              <a:lnSpc>
                <a:spcPct val="150000"/>
              </a:lnSpc>
              <a:spcBef>
                <a:spcPts val="0"/>
              </a:spcBef>
              <a:spcAft>
                <a:spcPts val="0"/>
              </a:spcAft>
              <a:buClr>
                <a:schemeClr val="lt1"/>
              </a:buClr>
              <a:buSzPts val="1800"/>
              <a:buNone/>
            </a:pPr>
            <a:r>
              <a:rPr lang="en-US" sz="1700" dirty="0"/>
              <a:t>There is always room for improvement</a:t>
            </a:r>
          </a:p>
          <a:p>
            <a:pPr marL="914400" lvl="2" indent="0" algn="l" rtl="0">
              <a:lnSpc>
                <a:spcPct val="150000"/>
              </a:lnSpc>
              <a:spcBef>
                <a:spcPts val="0"/>
              </a:spcBef>
              <a:spcAft>
                <a:spcPts val="0"/>
              </a:spcAft>
              <a:buClr>
                <a:schemeClr val="lt1"/>
              </a:buClr>
              <a:buSzPts val="1800"/>
              <a:buNone/>
            </a:pPr>
            <a:endParaRPr lang="en-US" sz="1400" dirty="0"/>
          </a:p>
          <a:p>
            <a:pPr marL="914400" lvl="2" indent="0" algn="l" rtl="0">
              <a:lnSpc>
                <a:spcPct val="150000"/>
              </a:lnSpc>
              <a:spcBef>
                <a:spcPts val="0"/>
              </a:spcBef>
              <a:spcAft>
                <a:spcPts val="0"/>
              </a:spcAft>
              <a:buClr>
                <a:schemeClr val="lt1"/>
              </a:buClr>
              <a:buSzPts val="1800"/>
              <a:buNone/>
            </a:pPr>
            <a:endParaRPr lang="en-US" sz="1400" dirty="0"/>
          </a:p>
          <a:p>
            <a:pPr marL="914400" lvl="2" indent="0" algn="l" rtl="0">
              <a:lnSpc>
                <a:spcPct val="150000"/>
              </a:lnSpc>
              <a:spcBef>
                <a:spcPts val="0"/>
              </a:spcBef>
              <a:spcAft>
                <a:spcPts val="0"/>
              </a:spcAft>
              <a:buClr>
                <a:schemeClr val="lt1"/>
              </a:buClr>
              <a:buSzPts val="1800"/>
              <a:buNone/>
            </a:pPr>
            <a:r>
              <a:rPr lang="en-US" sz="2000" b="1" dirty="0"/>
              <a:t>Current gaps</a:t>
            </a:r>
          </a:p>
          <a:p>
            <a:pPr marL="914400" lvl="2" indent="0" algn="l" rtl="0">
              <a:lnSpc>
                <a:spcPct val="150000"/>
              </a:lnSpc>
              <a:spcBef>
                <a:spcPts val="0"/>
              </a:spcBef>
              <a:spcAft>
                <a:spcPts val="0"/>
              </a:spcAft>
              <a:buClr>
                <a:schemeClr val="lt1"/>
              </a:buClr>
              <a:buSzPts val="1800"/>
              <a:buNone/>
            </a:pPr>
            <a:r>
              <a:rPr lang="en-US" sz="1700" dirty="0"/>
              <a:t>Detailed red-team penetration testing schedule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B4B5AFCD-F006-FB6D-1246-6FBBFFEE2FE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609"/>
    </mc:Choice>
    <mc:Fallback>
      <p:transition spd="slow" advTm="56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150000"/>
              </a:lnSpc>
              <a:spcBef>
                <a:spcPts val="0"/>
              </a:spcBef>
              <a:spcAft>
                <a:spcPts val="0"/>
              </a:spcAft>
              <a:buClr>
                <a:schemeClr val="lt1"/>
              </a:buClr>
              <a:buSzPts val="2200"/>
              <a:buNone/>
            </a:pPr>
            <a:r>
              <a:rPr lang="en-US" sz="2000" b="1" dirty="0"/>
              <a:t>Green Pace standards that can prevent future problems</a:t>
            </a:r>
          </a:p>
          <a:p>
            <a:pPr marL="285750" indent="-285750">
              <a:lnSpc>
                <a:spcPct val="200000"/>
              </a:lnSpc>
              <a:spcBef>
                <a:spcPts val="0"/>
              </a:spcBef>
              <a:buSzPts val="2200"/>
              <a:buFont typeface="Wingdings" panose="05000000000000000000" pitchFamily="2" charset="2"/>
              <a:buChar char="§"/>
            </a:pPr>
            <a:r>
              <a:rPr lang="en-US" sz="1700" dirty="0"/>
              <a:t>We are all responsible for Green Pace’s exceptional cybersecurity reputation</a:t>
            </a:r>
          </a:p>
          <a:p>
            <a:pPr marL="285750" lvl="0" indent="-285750" algn="l" rtl="0">
              <a:lnSpc>
                <a:spcPct val="200000"/>
              </a:lnSpc>
              <a:spcBef>
                <a:spcPts val="0"/>
              </a:spcBef>
              <a:spcAft>
                <a:spcPts val="0"/>
              </a:spcAft>
              <a:buClr>
                <a:schemeClr val="lt1"/>
              </a:buClr>
              <a:buSzPts val="2200"/>
              <a:buFont typeface="Wingdings" panose="05000000000000000000" pitchFamily="2" charset="2"/>
              <a:buChar char="§"/>
            </a:pPr>
            <a:r>
              <a:rPr lang="en-US" sz="1700" dirty="0"/>
              <a:t>Bookmark a vulnerability database like the National Vulnerability Database </a:t>
            </a:r>
            <a:br>
              <a:rPr lang="en-US" sz="1700" dirty="0"/>
            </a:br>
            <a:r>
              <a:rPr lang="en-US" sz="1400" dirty="0"/>
              <a:t>(</a:t>
            </a:r>
            <a:r>
              <a:rPr lang="en-US" sz="1400" i="1" dirty="0"/>
              <a:t>Search vulnerability database</a:t>
            </a:r>
            <a:r>
              <a:rPr lang="en-US" sz="1400" dirty="0"/>
              <a:t>)</a:t>
            </a:r>
            <a:endParaRPr lang="en-US" sz="1700" dirty="0"/>
          </a:p>
          <a:p>
            <a:pPr marL="285750" lvl="0" indent="-285750" algn="l" rtl="0">
              <a:lnSpc>
                <a:spcPct val="200000"/>
              </a:lnSpc>
              <a:spcBef>
                <a:spcPts val="0"/>
              </a:spcBef>
              <a:spcAft>
                <a:spcPts val="0"/>
              </a:spcAft>
              <a:buClr>
                <a:schemeClr val="lt1"/>
              </a:buClr>
              <a:buSzPts val="2200"/>
              <a:buFont typeface="Wingdings" panose="05000000000000000000" pitchFamily="2" charset="2"/>
              <a:buChar char="§"/>
            </a:pPr>
            <a:r>
              <a:rPr lang="en-US" sz="1700" dirty="0"/>
              <a:t>Constant practice</a:t>
            </a:r>
            <a:endParaRPr sz="17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CB0FAC2B-A6CD-B449-1594-915CF61F27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523"/>
    </mc:Choice>
    <mc:Fallback>
      <p:transition spd="slow" advTm="41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marR="0" indent="0">
              <a:lnSpc>
                <a:spcPct val="100000"/>
              </a:lnSpc>
              <a:buNone/>
            </a:pPr>
            <a:r>
              <a:rPr lang="en-US" sz="1800" i="1" dirty="0">
                <a:effectLst/>
                <a:latin typeface="Times New Roman" panose="02020603050405020304" pitchFamily="18" charset="0"/>
                <a:ea typeface="Times New Roman" panose="02020603050405020304" pitchFamily="18" charset="0"/>
              </a:rPr>
              <a:t>Encryption: Understanding data at rest vs. in transit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DataLocker</a:t>
            </a:r>
            <a:r>
              <a:rPr lang="en-US" sz="1800" dirty="0">
                <a:effectLst/>
                <a:latin typeface="Times New Roman" panose="02020603050405020304" pitchFamily="18" charset="0"/>
                <a:ea typeface="Times New Roman" panose="02020603050405020304" pitchFamily="18" charset="0"/>
              </a:rPr>
              <a:t> Inc. (2021, September 24). </a:t>
            </a:r>
            <a:r>
              <a:rPr lang="en-US" sz="1800" u="sng" dirty="0">
                <a:solidFill>
                  <a:srgbClr val="0000FF"/>
                </a:solidFill>
                <a:effectLst/>
                <a:latin typeface="Times New Roman" panose="02020603050405020304" pitchFamily="18" charset="0"/>
                <a:ea typeface="Times New Roman" panose="02020603050405020304" pitchFamily="18" charset="0"/>
                <a:hlinkClick r:id="rId4"/>
              </a:rPr>
              <a:t>https://datalocker.com/blog/technology/encryption/encryption-at-rest-vs-in-transit-effectively-encrypt-identifiable-information/</a:t>
            </a:r>
            <a:endParaRPr lang="en-US" sz="1800" u="sng" dirty="0">
              <a:solidFill>
                <a:srgbClr val="0000FF"/>
              </a:solidFill>
              <a:effectLst/>
              <a:latin typeface="Times New Roman" panose="02020603050405020304" pitchFamily="18" charset="0"/>
              <a:ea typeface="Times New Roman" panose="02020603050405020304" pitchFamily="18" charset="0"/>
            </a:endParaRPr>
          </a:p>
          <a:p>
            <a:pPr marL="0" marR="0" indent="0">
              <a:lnSpc>
                <a:spcPct val="100000"/>
              </a:lnSpc>
              <a:buNone/>
            </a:pPr>
            <a:endParaRPr lang="en-US" sz="1800" u="sng" dirty="0">
              <a:solidFill>
                <a:srgbClr val="0000FF"/>
              </a:solidFill>
              <a:latin typeface="Times New Roman" panose="02020603050405020304" pitchFamily="18" charset="0"/>
              <a:ea typeface="Times New Roman" panose="02020603050405020304" pitchFamily="18" charset="0"/>
            </a:endParaRPr>
          </a:p>
          <a:p>
            <a:pPr marL="0" indent="0">
              <a:lnSpc>
                <a:spcPct val="100000"/>
              </a:lnSpc>
              <a:buNone/>
            </a:pPr>
            <a:r>
              <a:rPr lang="en-US" sz="1800" dirty="0">
                <a:effectLst/>
                <a:latin typeface="Times New Roman" panose="02020603050405020304" pitchFamily="18" charset="0"/>
                <a:ea typeface="Times New Roman" panose="02020603050405020304" pitchFamily="18" charset="0"/>
              </a:rPr>
              <a:t>National Institute of Standards and Technology. (n.d.). </a:t>
            </a:r>
            <a:r>
              <a:rPr lang="en-US" sz="1800" i="1" dirty="0">
                <a:effectLst/>
                <a:latin typeface="Times New Roman" panose="02020603050405020304" pitchFamily="18" charset="0"/>
                <a:ea typeface="Times New Roman" panose="02020603050405020304" pitchFamily="18" charset="0"/>
              </a:rPr>
              <a:t>Search vulnerability database</a:t>
            </a:r>
            <a:r>
              <a:rPr lang="en-US" sz="1800" dirty="0">
                <a:effectLst/>
                <a:latin typeface="Times New Roman" panose="02020603050405020304" pitchFamily="18" charset="0"/>
                <a:ea typeface="Times New Roman" panose="02020603050405020304" pitchFamily="18" charset="0"/>
              </a:rPr>
              <a:t>. National Vulnerability Database. </a:t>
            </a:r>
            <a:r>
              <a:rPr lang="en-US" sz="1800" u="sng" dirty="0">
                <a:solidFill>
                  <a:srgbClr val="0563C1"/>
                </a:solidFill>
                <a:effectLst/>
                <a:latin typeface="Times New Roman" panose="02020603050405020304" pitchFamily="18" charset="0"/>
                <a:ea typeface="Times New Roman" panose="02020603050405020304" pitchFamily="18" charset="0"/>
                <a:hlinkClick r:id="rId5"/>
              </a:rPr>
              <a:t>https://nvd.nist.gov/vuln/search</a:t>
            </a:r>
            <a:endParaRPr lang="en-US" sz="1800" dirty="0">
              <a:effectLst/>
              <a:latin typeface="Times New Roman" panose="02020603050405020304" pitchFamily="18" charset="0"/>
              <a:ea typeface="Times New Roman" panose="02020603050405020304" pitchFamily="18" charset="0"/>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11298" y="1777653"/>
            <a:ext cx="10769404" cy="423748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1700" dirty="0"/>
              <a:t>The Green Pace Secure Development Policy was created to provide a common resource that documents the company’s high security standards. We expect employees to meet the policies and standards included in this presentation to maintain our overarching policy of defense-in-depth.</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51B2447-B951-8D6D-CE5F-AE0FA94D2DF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944"/>
    </mc:Choice>
    <mc:Fallback>
      <p:transition spd="slow" advTm="18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52452" y="2515487"/>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000" dirty="0">
                <a:solidFill>
                  <a:srgbClr val="FF0000"/>
                </a:solidFill>
              </a:rPr>
              <a:t>Red</a:t>
            </a:r>
            <a:endParaRPr lang="en-US" sz="2000" dirty="0"/>
          </a:p>
          <a:p>
            <a:pPr marL="228600" lvl="0" indent="-88900" algn="l" rtl="0">
              <a:lnSpc>
                <a:spcPct val="90000"/>
              </a:lnSpc>
              <a:spcBef>
                <a:spcPts val="1000"/>
              </a:spcBef>
              <a:spcAft>
                <a:spcPts val="0"/>
              </a:spcAft>
              <a:buClr>
                <a:schemeClr val="lt1"/>
              </a:buClr>
              <a:buSzPts val="2200"/>
              <a:buNone/>
            </a:pPr>
            <a:r>
              <a:rPr lang="en-US" sz="1700" dirty="0"/>
              <a:t>Severe threat</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sz="2000" dirty="0">
                <a:solidFill>
                  <a:srgbClr val="FF6600"/>
                </a:solidFill>
              </a:rPr>
              <a:t>Orange</a:t>
            </a:r>
            <a:endParaRPr lang="en-US" sz="2000" dirty="0"/>
          </a:p>
          <a:p>
            <a:pPr marL="228600" lvl="0" indent="-88900" algn="l" rtl="0">
              <a:lnSpc>
                <a:spcPct val="90000"/>
              </a:lnSpc>
              <a:spcBef>
                <a:spcPts val="1000"/>
              </a:spcBef>
              <a:spcAft>
                <a:spcPts val="0"/>
              </a:spcAft>
              <a:buClr>
                <a:schemeClr val="lt1"/>
              </a:buClr>
              <a:buSzPts val="2200"/>
              <a:buNone/>
            </a:pPr>
            <a:r>
              <a:rPr lang="en-US" sz="1700" dirty="0"/>
              <a:t>Medium threat</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sz="2000" dirty="0">
                <a:solidFill>
                  <a:srgbClr val="FF9900"/>
                </a:solidFill>
              </a:rPr>
              <a:t>Yellow</a:t>
            </a:r>
          </a:p>
          <a:p>
            <a:pPr marL="228600" lvl="0" indent="-88900" algn="l" rtl="0">
              <a:lnSpc>
                <a:spcPct val="90000"/>
              </a:lnSpc>
              <a:spcBef>
                <a:spcPts val="1000"/>
              </a:spcBef>
              <a:spcAft>
                <a:spcPts val="0"/>
              </a:spcAft>
              <a:buClr>
                <a:schemeClr val="lt1"/>
              </a:buClr>
              <a:buSzPts val="2200"/>
              <a:buNone/>
            </a:pPr>
            <a:r>
              <a:rPr lang="en-US" sz="1700" dirty="0"/>
              <a:t>Low threat</a:t>
            </a:r>
          </a:p>
        </p:txBody>
      </p:sp>
      <p:graphicFrame>
        <p:nvGraphicFramePr>
          <p:cNvPr id="161" name="Google Shape;161;p4" descr="Alt text required"/>
          <p:cNvGraphicFramePr/>
          <p:nvPr>
            <p:extLst>
              <p:ext uri="{D42A27DB-BD31-4B8C-83A1-F6EECF244321}">
                <p14:modId xmlns:p14="http://schemas.microsoft.com/office/powerpoint/2010/main" val="332481038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Likely</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Priority</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Low priority</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bg1"/>
                    </a:solidFill>
                  </a:tcPr>
                </a:tc>
                <a:tc>
                  <a:txBody>
                    <a:bodyPr/>
                    <a:lstStyle/>
                    <a:p>
                      <a:pPr marL="0" marR="0" lvl="0" indent="0" algn="ctr" rtl="0">
                        <a:lnSpc>
                          <a:spcPct val="100000"/>
                        </a:lnSpc>
                        <a:spcBef>
                          <a:spcPts val="0"/>
                        </a:spcBef>
                        <a:spcAft>
                          <a:spcPts val="0"/>
                        </a:spcAft>
                        <a:buClr>
                          <a:srgbClr val="000000"/>
                        </a:buClr>
                        <a:buSzPts val="3600"/>
                        <a:buFont typeface="Arial"/>
                        <a:buNone/>
                      </a:pPr>
                      <a:endParaRPr lang="en-US" sz="3600" u="none" strike="noStrike" cap="none" dirty="0">
                        <a:solidFill>
                          <a:srgbClr val="FFD966"/>
                        </a:solidFill>
                      </a:endParaRPr>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tx1"/>
                          </a:solidFill>
                        </a:rPr>
                        <a:t>Unlikely</a:t>
                      </a:r>
                      <a:endParaRPr sz="3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80A8E767-BCF8-D68F-C54E-CE4C7C7D6BEC}"/>
              </a:ext>
            </a:extLst>
          </p:cNvPr>
          <p:cNvSpPr txBox="1"/>
          <p:nvPr/>
        </p:nvSpPr>
        <p:spPr>
          <a:xfrm>
            <a:off x="5802285" y="4373699"/>
            <a:ext cx="3200401" cy="307777"/>
          </a:xfrm>
          <a:prstGeom prst="rect">
            <a:avLst/>
          </a:prstGeom>
          <a:noFill/>
        </p:spPr>
        <p:txBody>
          <a:bodyPr wrap="square" rtlCol="0">
            <a:spAutoFit/>
          </a:bodyPr>
          <a:lstStyle/>
          <a:p>
            <a:r>
              <a:rPr lang="en-US" dirty="0">
                <a:solidFill>
                  <a:srgbClr val="FF9900"/>
                </a:solidFill>
              </a:rPr>
              <a:t>STD-001-CPP Data type</a:t>
            </a:r>
          </a:p>
        </p:txBody>
      </p:sp>
      <p:sp>
        <p:nvSpPr>
          <p:cNvPr id="3" name="TextBox 2">
            <a:extLst>
              <a:ext uri="{FF2B5EF4-FFF2-40B4-BE49-F238E27FC236}">
                <a16:creationId xmlns:a16="http://schemas.microsoft.com/office/drawing/2014/main" id="{18839A52-00E0-0811-5AD0-BEABB41B95B6}"/>
              </a:ext>
            </a:extLst>
          </p:cNvPr>
          <p:cNvSpPr txBox="1"/>
          <p:nvPr/>
        </p:nvSpPr>
        <p:spPr>
          <a:xfrm>
            <a:off x="5802285" y="4601425"/>
            <a:ext cx="2236510" cy="307777"/>
          </a:xfrm>
          <a:prstGeom prst="rect">
            <a:avLst/>
          </a:prstGeom>
          <a:noFill/>
        </p:spPr>
        <p:txBody>
          <a:bodyPr wrap="none" rtlCol="0">
            <a:spAutoFit/>
          </a:bodyPr>
          <a:lstStyle/>
          <a:p>
            <a:r>
              <a:rPr lang="en-US" dirty="0">
                <a:solidFill>
                  <a:srgbClr val="FF9900"/>
                </a:solidFill>
              </a:rPr>
              <a:t>STD-002-CPP Data value</a:t>
            </a:r>
          </a:p>
        </p:txBody>
      </p:sp>
      <p:sp>
        <p:nvSpPr>
          <p:cNvPr id="4" name="TextBox 3">
            <a:extLst>
              <a:ext uri="{FF2B5EF4-FFF2-40B4-BE49-F238E27FC236}">
                <a16:creationId xmlns:a16="http://schemas.microsoft.com/office/drawing/2014/main" id="{5BEABCC5-B587-0B64-F3DD-327AEBE864CE}"/>
              </a:ext>
            </a:extLst>
          </p:cNvPr>
          <p:cNvSpPr txBox="1"/>
          <p:nvPr/>
        </p:nvSpPr>
        <p:spPr>
          <a:xfrm>
            <a:off x="5802285" y="4815059"/>
            <a:ext cx="2823209" cy="307777"/>
          </a:xfrm>
          <a:prstGeom prst="rect">
            <a:avLst/>
          </a:prstGeom>
          <a:noFill/>
        </p:spPr>
        <p:txBody>
          <a:bodyPr wrap="none" rtlCol="0">
            <a:spAutoFit/>
          </a:bodyPr>
          <a:lstStyle/>
          <a:p>
            <a:r>
              <a:rPr lang="en-US" dirty="0">
                <a:solidFill>
                  <a:srgbClr val="FF9900"/>
                </a:solidFill>
              </a:rPr>
              <a:t>STD-003-CPP String correctness</a:t>
            </a:r>
          </a:p>
        </p:txBody>
      </p:sp>
      <p:sp>
        <p:nvSpPr>
          <p:cNvPr id="5" name="TextBox 4">
            <a:extLst>
              <a:ext uri="{FF2B5EF4-FFF2-40B4-BE49-F238E27FC236}">
                <a16:creationId xmlns:a16="http://schemas.microsoft.com/office/drawing/2014/main" id="{FC13A305-AF4D-1697-EB5E-9553EC1BE4CD}"/>
              </a:ext>
            </a:extLst>
          </p:cNvPr>
          <p:cNvSpPr txBox="1"/>
          <p:nvPr/>
        </p:nvSpPr>
        <p:spPr>
          <a:xfrm>
            <a:off x="3133426" y="2584558"/>
            <a:ext cx="2456122" cy="307777"/>
          </a:xfrm>
          <a:prstGeom prst="rect">
            <a:avLst/>
          </a:prstGeom>
          <a:noFill/>
        </p:spPr>
        <p:txBody>
          <a:bodyPr wrap="none" rtlCol="0">
            <a:spAutoFit/>
          </a:bodyPr>
          <a:lstStyle/>
          <a:p>
            <a:r>
              <a:rPr lang="en-US" dirty="0">
                <a:solidFill>
                  <a:srgbClr val="FF0000"/>
                </a:solidFill>
              </a:rPr>
              <a:t>STD-004-CPP SQL Injection</a:t>
            </a:r>
          </a:p>
        </p:txBody>
      </p:sp>
      <p:sp>
        <p:nvSpPr>
          <p:cNvPr id="6" name="TextBox 5">
            <a:extLst>
              <a:ext uri="{FF2B5EF4-FFF2-40B4-BE49-F238E27FC236}">
                <a16:creationId xmlns:a16="http://schemas.microsoft.com/office/drawing/2014/main" id="{4156A56E-FC8C-EF3B-03D9-E3B62DFE96DF}"/>
              </a:ext>
            </a:extLst>
          </p:cNvPr>
          <p:cNvSpPr txBox="1"/>
          <p:nvPr/>
        </p:nvSpPr>
        <p:spPr>
          <a:xfrm>
            <a:off x="5802285" y="3928945"/>
            <a:ext cx="2861681" cy="307777"/>
          </a:xfrm>
          <a:prstGeom prst="rect">
            <a:avLst/>
          </a:prstGeom>
          <a:noFill/>
        </p:spPr>
        <p:txBody>
          <a:bodyPr wrap="none" rtlCol="0">
            <a:spAutoFit/>
          </a:bodyPr>
          <a:lstStyle/>
          <a:p>
            <a:r>
              <a:rPr lang="en-US" dirty="0">
                <a:solidFill>
                  <a:srgbClr val="FF6600"/>
                </a:solidFill>
              </a:rPr>
              <a:t>STD-005-CPP Memory protection</a:t>
            </a:r>
          </a:p>
        </p:txBody>
      </p:sp>
      <p:sp>
        <p:nvSpPr>
          <p:cNvPr id="7" name="TextBox 6">
            <a:extLst>
              <a:ext uri="{FF2B5EF4-FFF2-40B4-BE49-F238E27FC236}">
                <a16:creationId xmlns:a16="http://schemas.microsoft.com/office/drawing/2014/main" id="{EE080DA3-70DE-3253-22A5-6581491DC9C2}"/>
              </a:ext>
            </a:extLst>
          </p:cNvPr>
          <p:cNvSpPr txBox="1"/>
          <p:nvPr/>
        </p:nvSpPr>
        <p:spPr>
          <a:xfrm>
            <a:off x="8789851" y="4041235"/>
            <a:ext cx="2217274" cy="307777"/>
          </a:xfrm>
          <a:prstGeom prst="rect">
            <a:avLst/>
          </a:prstGeom>
          <a:noFill/>
        </p:spPr>
        <p:txBody>
          <a:bodyPr wrap="none" rtlCol="0">
            <a:spAutoFit/>
          </a:bodyPr>
          <a:lstStyle/>
          <a:p>
            <a:r>
              <a:rPr lang="en-US" dirty="0">
                <a:solidFill>
                  <a:srgbClr val="FF9900"/>
                </a:solidFill>
              </a:rPr>
              <a:t>STD-006-CPP Assertions</a:t>
            </a:r>
          </a:p>
        </p:txBody>
      </p:sp>
      <p:sp>
        <p:nvSpPr>
          <p:cNvPr id="8" name="TextBox 7">
            <a:extLst>
              <a:ext uri="{FF2B5EF4-FFF2-40B4-BE49-F238E27FC236}">
                <a16:creationId xmlns:a16="http://schemas.microsoft.com/office/drawing/2014/main" id="{28784AC2-016A-F032-DAC5-DE07C918F414}"/>
              </a:ext>
            </a:extLst>
          </p:cNvPr>
          <p:cNvSpPr txBox="1"/>
          <p:nvPr/>
        </p:nvSpPr>
        <p:spPr>
          <a:xfrm>
            <a:off x="8795226" y="4314174"/>
            <a:ext cx="2257349" cy="307777"/>
          </a:xfrm>
          <a:prstGeom prst="rect">
            <a:avLst/>
          </a:prstGeom>
          <a:noFill/>
        </p:spPr>
        <p:txBody>
          <a:bodyPr wrap="none" rtlCol="0">
            <a:spAutoFit/>
          </a:bodyPr>
          <a:lstStyle/>
          <a:p>
            <a:r>
              <a:rPr lang="en-US" dirty="0">
                <a:solidFill>
                  <a:srgbClr val="FF9900"/>
                </a:solidFill>
              </a:rPr>
              <a:t>STD-007-CPP Exceptions</a:t>
            </a:r>
          </a:p>
        </p:txBody>
      </p:sp>
      <p:sp>
        <p:nvSpPr>
          <p:cNvPr id="9" name="TextBox 8">
            <a:extLst>
              <a:ext uri="{FF2B5EF4-FFF2-40B4-BE49-F238E27FC236}">
                <a16:creationId xmlns:a16="http://schemas.microsoft.com/office/drawing/2014/main" id="{10295D1A-FB04-DDD4-6433-EDC5FA11F309}"/>
              </a:ext>
            </a:extLst>
          </p:cNvPr>
          <p:cNvSpPr txBox="1"/>
          <p:nvPr/>
        </p:nvSpPr>
        <p:spPr>
          <a:xfrm>
            <a:off x="7709647" y="2584559"/>
            <a:ext cx="2555508" cy="307777"/>
          </a:xfrm>
          <a:prstGeom prst="rect">
            <a:avLst/>
          </a:prstGeom>
          <a:noFill/>
        </p:spPr>
        <p:txBody>
          <a:bodyPr wrap="none" rtlCol="0">
            <a:spAutoFit/>
          </a:bodyPr>
          <a:lstStyle/>
          <a:p>
            <a:r>
              <a:rPr lang="en-US" dirty="0">
                <a:solidFill>
                  <a:srgbClr val="FF6600"/>
                </a:solidFill>
              </a:rPr>
              <a:t>STD-008-CPP Deserialization</a:t>
            </a:r>
          </a:p>
        </p:txBody>
      </p:sp>
      <p:sp>
        <p:nvSpPr>
          <p:cNvPr id="10" name="TextBox 9">
            <a:extLst>
              <a:ext uri="{FF2B5EF4-FFF2-40B4-BE49-F238E27FC236}">
                <a16:creationId xmlns:a16="http://schemas.microsoft.com/office/drawing/2014/main" id="{8B3245EF-00D4-C217-4E8B-BC5C43D64695}"/>
              </a:ext>
            </a:extLst>
          </p:cNvPr>
          <p:cNvSpPr txBox="1"/>
          <p:nvPr/>
        </p:nvSpPr>
        <p:spPr>
          <a:xfrm>
            <a:off x="3125251" y="2783332"/>
            <a:ext cx="2714205" cy="307777"/>
          </a:xfrm>
          <a:prstGeom prst="rect">
            <a:avLst/>
          </a:prstGeom>
          <a:noFill/>
        </p:spPr>
        <p:txBody>
          <a:bodyPr wrap="none" rtlCol="0">
            <a:spAutoFit/>
          </a:bodyPr>
          <a:lstStyle/>
          <a:p>
            <a:r>
              <a:rPr lang="en-US" dirty="0">
                <a:solidFill>
                  <a:srgbClr val="FF0000"/>
                </a:solidFill>
              </a:rPr>
              <a:t>STD-009-CPP External libraries</a:t>
            </a:r>
          </a:p>
        </p:txBody>
      </p:sp>
      <p:sp>
        <p:nvSpPr>
          <p:cNvPr id="11" name="TextBox 10">
            <a:extLst>
              <a:ext uri="{FF2B5EF4-FFF2-40B4-BE49-F238E27FC236}">
                <a16:creationId xmlns:a16="http://schemas.microsoft.com/office/drawing/2014/main" id="{DEF1BA39-7D49-941F-1483-048FD026046F}"/>
              </a:ext>
            </a:extLst>
          </p:cNvPr>
          <p:cNvSpPr txBox="1"/>
          <p:nvPr/>
        </p:nvSpPr>
        <p:spPr>
          <a:xfrm>
            <a:off x="7716244" y="2797973"/>
            <a:ext cx="2157963" cy="307777"/>
          </a:xfrm>
          <a:prstGeom prst="rect">
            <a:avLst/>
          </a:prstGeom>
          <a:noFill/>
        </p:spPr>
        <p:txBody>
          <a:bodyPr wrap="none" rtlCol="0">
            <a:spAutoFit/>
          </a:bodyPr>
          <a:lstStyle/>
          <a:p>
            <a:r>
              <a:rPr lang="en-US" dirty="0">
                <a:solidFill>
                  <a:srgbClr val="FF6600"/>
                </a:solidFill>
              </a:rPr>
              <a:t>STD-010-CPP Privileges</a:t>
            </a:r>
          </a:p>
        </p:txBody>
      </p:sp>
      <p:pic>
        <p:nvPicPr>
          <p:cNvPr id="14" name="Audio 13">
            <a:hlinkClick r:id="" action="ppaction://media"/>
            <a:extLst>
              <a:ext uri="{FF2B5EF4-FFF2-40B4-BE49-F238E27FC236}">
                <a16:creationId xmlns:a16="http://schemas.microsoft.com/office/drawing/2014/main" id="{24E944D3-1C5D-DE94-DCC6-627F78F7A97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59"/>
    </mc:Choice>
    <mc:Fallback>
      <p:transition spd="slow" advTm="36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fontScale="92500" lnSpcReduction="10000"/>
          </a:bodyPr>
          <a:lstStyle/>
          <a:p>
            <a:pPr marL="0" lvl="0" indent="0" algn="l" rtl="0">
              <a:lnSpc>
                <a:spcPct val="90000"/>
              </a:lnSpc>
              <a:spcBef>
                <a:spcPts val="0"/>
              </a:spcBef>
              <a:spcAft>
                <a:spcPts val="0"/>
              </a:spcAft>
              <a:buClr>
                <a:schemeClr val="lt1"/>
              </a:buClr>
              <a:buSzPts val="2200"/>
              <a:buNone/>
            </a:pPr>
            <a:r>
              <a:rPr lang="en-US" b="1" dirty="0"/>
              <a:t>Validate input data:</a:t>
            </a:r>
          </a:p>
          <a:p>
            <a:pPr marL="800100" lvl="1">
              <a:spcBef>
                <a:spcPts val="0"/>
              </a:spcBef>
              <a:buSzPts val="2200"/>
              <a:buFont typeface="Wingdings" panose="05000000000000000000" pitchFamily="2" charset="2"/>
              <a:buChar char="§"/>
            </a:pPr>
            <a:r>
              <a:rPr lang="en-US" sz="1800" dirty="0"/>
              <a:t>STD-001-CPP Data type</a:t>
            </a:r>
          </a:p>
          <a:p>
            <a:pPr marL="800100" lvl="1">
              <a:spcBef>
                <a:spcPts val="0"/>
              </a:spcBef>
              <a:buSzPts val="2200"/>
              <a:buFont typeface="Wingdings" panose="05000000000000000000" pitchFamily="2" charset="2"/>
              <a:buChar char="§"/>
            </a:pPr>
            <a:r>
              <a:rPr lang="en-US" sz="1800" dirty="0"/>
              <a:t>STD-002-CPP Data value</a:t>
            </a:r>
          </a:p>
          <a:p>
            <a:pPr marL="800100" lvl="1">
              <a:spcBef>
                <a:spcPts val="0"/>
              </a:spcBef>
              <a:buSzPts val="2200"/>
              <a:buFont typeface="Wingdings" panose="05000000000000000000" pitchFamily="2" charset="2"/>
              <a:buChar char="§"/>
            </a:pPr>
            <a:r>
              <a:rPr lang="en-US" sz="1800" dirty="0"/>
              <a:t>STD-003-CPP String correctness</a:t>
            </a:r>
          </a:p>
          <a:p>
            <a:pPr marL="800100" lvl="1">
              <a:spcBef>
                <a:spcPts val="0"/>
              </a:spcBef>
              <a:buSzPts val="2200"/>
              <a:buFont typeface="Wingdings" panose="05000000000000000000" pitchFamily="2" charset="2"/>
              <a:buChar char="§"/>
            </a:pPr>
            <a:r>
              <a:rPr lang="en-US" sz="1800" dirty="0"/>
              <a:t>STD-004-CPP SQL injection</a:t>
            </a:r>
          </a:p>
          <a:p>
            <a:pPr marL="800100" lvl="1">
              <a:spcBef>
                <a:spcPts val="0"/>
              </a:spcBef>
              <a:buSzPts val="2200"/>
              <a:buFont typeface="Wingdings" panose="05000000000000000000" pitchFamily="2" charset="2"/>
              <a:buChar char="§"/>
            </a:pPr>
            <a:r>
              <a:rPr lang="en-US" sz="1800" dirty="0"/>
              <a:t>STD-008-CPP Deserialization</a:t>
            </a:r>
          </a:p>
          <a:p>
            <a:pPr marL="800100" lvl="1">
              <a:spcBef>
                <a:spcPts val="0"/>
              </a:spcBef>
              <a:buSzPts val="2200"/>
              <a:buFont typeface="Wingdings" panose="05000000000000000000" pitchFamily="2" charset="2"/>
              <a:buChar char="§"/>
            </a:pPr>
            <a:endParaRPr lang="en-US" dirty="0"/>
          </a:p>
          <a:p>
            <a:pPr marL="0" indent="0">
              <a:spcBef>
                <a:spcPts val="0"/>
              </a:spcBef>
              <a:buSzPts val="2200"/>
              <a:buNone/>
            </a:pPr>
            <a:r>
              <a:rPr lang="en-US" b="1" dirty="0"/>
              <a:t>Heed compiler warning</a:t>
            </a:r>
          </a:p>
          <a:p>
            <a:pPr marL="800100" lvl="1">
              <a:spcBef>
                <a:spcPts val="0"/>
              </a:spcBef>
              <a:buSzPts val="2200"/>
              <a:buFont typeface="Wingdings" panose="05000000000000000000" pitchFamily="2" charset="2"/>
              <a:buChar char="§"/>
            </a:pPr>
            <a:r>
              <a:rPr lang="en-US" sz="1800" dirty="0"/>
              <a:t>STD-002-CPP Data value</a:t>
            </a:r>
          </a:p>
          <a:p>
            <a:pPr marL="800100" lvl="1">
              <a:spcBef>
                <a:spcPts val="0"/>
              </a:spcBef>
              <a:buSzPts val="2200"/>
              <a:buFont typeface="Wingdings" panose="05000000000000000000" pitchFamily="2" charset="2"/>
              <a:buChar char="§"/>
            </a:pPr>
            <a:r>
              <a:rPr lang="en-US" sz="1800" dirty="0"/>
              <a:t>STD-003-CPP String correctness</a:t>
            </a:r>
            <a:br>
              <a:rPr lang="en-US" dirty="0"/>
            </a:br>
            <a:endParaRPr lang="en-US" dirty="0"/>
          </a:p>
          <a:p>
            <a:pPr marL="0" indent="0">
              <a:spcBef>
                <a:spcPts val="0"/>
              </a:spcBef>
              <a:buSzPts val="2200"/>
              <a:buNone/>
            </a:pPr>
            <a:r>
              <a:rPr lang="en-US" b="1" dirty="0"/>
              <a:t>Default deny:</a:t>
            </a:r>
          </a:p>
          <a:p>
            <a:pPr marL="800100" lvl="1">
              <a:spcBef>
                <a:spcPts val="0"/>
              </a:spcBef>
              <a:buSzPts val="2200"/>
              <a:buFont typeface="Wingdings" panose="05000000000000000000" pitchFamily="2" charset="2"/>
              <a:buChar char="§"/>
            </a:pPr>
            <a:r>
              <a:rPr lang="en-US" sz="1800" dirty="0"/>
              <a:t>STD-004-CPP SQL injection</a:t>
            </a:r>
          </a:p>
          <a:p>
            <a:pPr marL="800100" lvl="1">
              <a:spcBef>
                <a:spcPts val="0"/>
              </a:spcBef>
              <a:buSzPts val="2200"/>
              <a:buFont typeface="Wingdings" panose="05000000000000000000" pitchFamily="2" charset="2"/>
              <a:buChar char="§"/>
            </a:pPr>
            <a:r>
              <a:rPr lang="en-US" sz="1800" dirty="0"/>
              <a:t>STD-008-CPP Deserialization</a:t>
            </a:r>
          </a:p>
          <a:p>
            <a:pPr marL="800100" lvl="1">
              <a:spcBef>
                <a:spcPts val="0"/>
              </a:spcBef>
              <a:buSzPts val="2200"/>
              <a:buFont typeface="Wingdings" panose="05000000000000000000" pitchFamily="2" charset="2"/>
              <a:buChar char="§"/>
            </a:pPr>
            <a:r>
              <a:rPr lang="en-US" sz="1800" dirty="0"/>
              <a:t>STD-010-CPP Privileges</a:t>
            </a:r>
            <a:br>
              <a:rPr lang="en-US" sz="1700" dirty="0"/>
            </a:br>
            <a:br>
              <a:rPr lang="en-US" sz="1700" dirty="0"/>
            </a:br>
            <a:br>
              <a:rPr lang="en-US" dirty="0"/>
            </a:br>
            <a:endParaRPr lang="en-US" dirty="0"/>
          </a:p>
          <a:p>
            <a:pPr marL="0" indent="0">
              <a:spcBef>
                <a:spcPts val="0"/>
              </a:spcBef>
              <a:buSzPts val="2200"/>
              <a:buNone/>
            </a:pPr>
            <a:r>
              <a:rPr lang="en-US" b="1" dirty="0"/>
              <a:t>Adhere to the Principle of Least Privilege:</a:t>
            </a:r>
          </a:p>
          <a:p>
            <a:pPr marL="800100" lvl="1">
              <a:spcBef>
                <a:spcPts val="0"/>
              </a:spcBef>
              <a:buSzPts val="2200"/>
              <a:buFont typeface="Wingdings" panose="05000000000000000000" pitchFamily="2" charset="2"/>
              <a:buChar char="§"/>
            </a:pPr>
            <a:r>
              <a:rPr lang="en-US" sz="1800" dirty="0"/>
              <a:t>STD-010-CPP Privileges</a:t>
            </a:r>
          </a:p>
          <a:p>
            <a:pPr marL="0" indent="0">
              <a:spcBef>
                <a:spcPts val="0"/>
              </a:spcBef>
              <a:buSzPts val="2200"/>
              <a:buNone/>
            </a:pPr>
            <a:endParaRPr lang="en-US" dirty="0"/>
          </a:p>
          <a:p>
            <a:pPr marL="0" indent="0">
              <a:spcBef>
                <a:spcPts val="0"/>
              </a:spcBef>
              <a:buSzPts val="2200"/>
              <a:buNone/>
            </a:pPr>
            <a:r>
              <a:rPr lang="en-US" b="1" dirty="0"/>
              <a:t>Sanitize data sent to other systems:</a:t>
            </a:r>
          </a:p>
          <a:p>
            <a:pPr marL="800100" lvl="1">
              <a:spcBef>
                <a:spcPts val="0"/>
              </a:spcBef>
              <a:buSzPts val="2200"/>
              <a:buFont typeface="Wingdings" panose="05000000000000000000" pitchFamily="2" charset="2"/>
              <a:buChar char="§"/>
            </a:pPr>
            <a:r>
              <a:rPr lang="en-US" sz="1800" dirty="0"/>
              <a:t>STD-008-CPP Deserialization</a:t>
            </a:r>
            <a:br>
              <a:rPr lang="en-US" dirty="0"/>
            </a:br>
            <a:endParaRPr lang="en-US" dirty="0"/>
          </a:p>
          <a:p>
            <a:pPr marL="0" indent="0">
              <a:spcBef>
                <a:spcPts val="0"/>
              </a:spcBef>
              <a:buSzPts val="2200"/>
              <a:buNone/>
            </a:pPr>
            <a:r>
              <a:rPr lang="en-US" b="1" dirty="0"/>
              <a:t>Use effective quality assurance techniques:</a:t>
            </a:r>
          </a:p>
          <a:p>
            <a:pPr marL="800100" lvl="1">
              <a:spcBef>
                <a:spcPts val="0"/>
              </a:spcBef>
              <a:buSzPts val="2200"/>
              <a:buFont typeface="Wingdings" panose="05000000000000000000" pitchFamily="2" charset="2"/>
              <a:buChar char="§"/>
            </a:pPr>
            <a:r>
              <a:rPr lang="en-US" sz="1800" dirty="0"/>
              <a:t>STD-006-CPP Assertions</a:t>
            </a:r>
          </a:p>
          <a:p>
            <a:pPr marL="800100" lvl="1">
              <a:spcBef>
                <a:spcPts val="0"/>
              </a:spcBef>
              <a:buSzPts val="2200"/>
              <a:buFont typeface="Wingdings" panose="05000000000000000000" pitchFamily="2" charset="2"/>
              <a:buChar char="§"/>
            </a:pPr>
            <a:r>
              <a:rPr lang="en-US" sz="1800" dirty="0"/>
              <a:t>STD-007-CPP Exceptions</a:t>
            </a:r>
          </a:p>
          <a:p>
            <a:pPr marL="800100" lvl="1">
              <a:spcBef>
                <a:spcPts val="0"/>
              </a:spcBef>
              <a:buSzPts val="2200"/>
              <a:buFont typeface="Wingdings" panose="05000000000000000000" pitchFamily="2" charset="2"/>
              <a:buChar char="§"/>
            </a:pPr>
            <a:r>
              <a:rPr lang="en-US" sz="1800" dirty="0"/>
              <a:t>STD-009-CPP External libraries</a:t>
            </a:r>
            <a:br>
              <a:rPr lang="en-US" dirty="0"/>
            </a:br>
            <a:endParaRPr lang="en-US" dirty="0"/>
          </a:p>
          <a:p>
            <a:pPr marL="0" indent="0">
              <a:spcBef>
                <a:spcPts val="0"/>
              </a:spcBef>
              <a:buSzPts val="2200"/>
              <a:buNone/>
            </a:pPr>
            <a:r>
              <a:rPr lang="en-US" b="1" dirty="0"/>
              <a:t>Adopt a secure coding standard:</a:t>
            </a:r>
          </a:p>
          <a:p>
            <a:pPr marL="800100" lvl="1">
              <a:spcBef>
                <a:spcPts val="0"/>
              </a:spcBef>
              <a:buSzPts val="2200"/>
              <a:buFont typeface="Wingdings" panose="05000000000000000000" pitchFamily="2" charset="2"/>
              <a:buChar char="§"/>
            </a:pPr>
            <a:r>
              <a:rPr lang="en-US" sz="1800" dirty="0"/>
              <a:t>STD-005-CPP Memory protection</a:t>
            </a:r>
          </a:p>
          <a:p>
            <a:pPr marL="800100" lvl="1">
              <a:spcBef>
                <a:spcPts val="0"/>
              </a:spcBef>
              <a:buSzPts val="2200"/>
              <a:buFont typeface="Wingdings" panose="05000000000000000000" pitchFamily="2" charset="2"/>
              <a:buChar char="§"/>
            </a:pPr>
            <a:r>
              <a:rPr lang="en-US" sz="1800" dirty="0"/>
              <a:t>STD-006-CPP Assertions</a:t>
            </a:r>
          </a:p>
          <a:p>
            <a:pPr marL="800100" lvl="1">
              <a:spcBef>
                <a:spcPts val="0"/>
              </a:spcBef>
              <a:buSzPts val="2200"/>
              <a:buFont typeface="Wingdings" panose="05000000000000000000" pitchFamily="2" charset="2"/>
              <a:buChar char="§"/>
            </a:pPr>
            <a:r>
              <a:rPr lang="en-US" sz="1800" dirty="0"/>
              <a:t>STD-007-CPP Exceptions</a:t>
            </a:r>
          </a:p>
          <a:p>
            <a:pPr marL="457200" lvl="1" indent="0">
              <a:spcBef>
                <a:spcPts val="0"/>
              </a:spcBef>
              <a:buSzPts val="2200"/>
              <a:buNone/>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9276B0B-14CE-3496-5B4D-82FDE409025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608"/>
    </mc:Choice>
    <mc:Fallback>
      <p:transition spd="slow" advTm="45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a:bodyPr>
          <a:lstStyle/>
          <a:p>
            <a:pPr marL="342900">
              <a:lnSpc>
                <a:spcPct val="200000"/>
              </a:lnSpc>
              <a:spcBef>
                <a:spcPts val="0"/>
              </a:spcBef>
              <a:buSzPts val="2200"/>
              <a:buFont typeface="Wingdings" panose="05000000000000000000" pitchFamily="2" charset="2"/>
              <a:buChar char="§"/>
            </a:pPr>
            <a:r>
              <a:rPr lang="en-US" sz="2000" dirty="0">
                <a:solidFill>
                  <a:srgbClr val="FF0000"/>
                </a:solidFill>
              </a:rPr>
              <a:t>STD-004-CPP SQL injection</a:t>
            </a:r>
          </a:p>
          <a:p>
            <a:pPr marL="342900">
              <a:lnSpc>
                <a:spcPct val="200000"/>
              </a:lnSpc>
              <a:spcBef>
                <a:spcPts val="0"/>
              </a:spcBef>
              <a:buSzPts val="2200"/>
              <a:buFont typeface="Wingdings" panose="05000000000000000000" pitchFamily="2" charset="2"/>
              <a:buChar char="§"/>
            </a:pPr>
            <a:r>
              <a:rPr lang="en-US" sz="2000" dirty="0">
                <a:solidFill>
                  <a:srgbClr val="FF0000"/>
                </a:solidFill>
              </a:rPr>
              <a:t>STD-009-CPP External libraries</a:t>
            </a:r>
          </a:p>
          <a:p>
            <a:pPr marL="342900">
              <a:lnSpc>
                <a:spcPct val="200000"/>
              </a:lnSpc>
              <a:spcBef>
                <a:spcPts val="0"/>
              </a:spcBef>
              <a:buSzPts val="2200"/>
              <a:buFont typeface="Wingdings" panose="05000000000000000000" pitchFamily="2" charset="2"/>
              <a:buChar char="§"/>
            </a:pPr>
            <a:r>
              <a:rPr lang="en-US" sz="2000" dirty="0">
                <a:solidFill>
                  <a:srgbClr val="F4540C"/>
                </a:solidFill>
              </a:rPr>
              <a:t>STD-008-CPP Deserialization</a:t>
            </a:r>
          </a:p>
          <a:p>
            <a:pPr marL="342900">
              <a:lnSpc>
                <a:spcPct val="200000"/>
              </a:lnSpc>
              <a:spcBef>
                <a:spcPts val="0"/>
              </a:spcBef>
              <a:buSzPts val="2200"/>
              <a:buFont typeface="Wingdings" panose="05000000000000000000" pitchFamily="2" charset="2"/>
              <a:buChar char="§"/>
            </a:pPr>
            <a:r>
              <a:rPr lang="en-US" sz="2000" dirty="0">
                <a:solidFill>
                  <a:srgbClr val="F4540C"/>
                </a:solidFill>
              </a:rPr>
              <a:t>STD-010-CPP Privileges</a:t>
            </a:r>
          </a:p>
          <a:p>
            <a:pPr marL="342900">
              <a:lnSpc>
                <a:spcPct val="200000"/>
              </a:lnSpc>
              <a:spcBef>
                <a:spcPts val="0"/>
              </a:spcBef>
              <a:buSzPts val="2200"/>
              <a:buFont typeface="Wingdings" panose="05000000000000000000" pitchFamily="2" charset="2"/>
              <a:buChar char="§"/>
            </a:pPr>
            <a:r>
              <a:rPr lang="en-US" sz="2000" dirty="0">
                <a:solidFill>
                  <a:srgbClr val="F9A40B"/>
                </a:solidFill>
              </a:rPr>
              <a:t>STD-005-CPP Memory protection</a:t>
            </a:r>
          </a:p>
          <a:p>
            <a:pPr marL="0" indent="0">
              <a:lnSpc>
                <a:spcPct val="200000"/>
              </a:lnSpc>
              <a:spcBef>
                <a:spcPts val="0"/>
              </a:spcBef>
              <a:buSzPts val="2200"/>
              <a:buNone/>
            </a:pPr>
            <a:endParaRPr lang="en-US" sz="2000" dirty="0"/>
          </a:p>
          <a:p>
            <a:pPr marL="342900">
              <a:lnSpc>
                <a:spcPct val="200000"/>
              </a:lnSpc>
              <a:spcBef>
                <a:spcPts val="0"/>
              </a:spcBef>
              <a:buSzPts val="2200"/>
              <a:buFont typeface="Wingdings" panose="05000000000000000000" pitchFamily="2" charset="2"/>
              <a:buChar char="§"/>
            </a:pPr>
            <a:r>
              <a:rPr lang="en-US" sz="2000" dirty="0">
                <a:solidFill>
                  <a:srgbClr val="F9A40B"/>
                </a:solidFill>
              </a:rPr>
              <a:t>STD-006-CPP Assertions</a:t>
            </a:r>
          </a:p>
          <a:p>
            <a:pPr marL="342900">
              <a:lnSpc>
                <a:spcPct val="200000"/>
              </a:lnSpc>
              <a:spcBef>
                <a:spcPts val="0"/>
              </a:spcBef>
              <a:buSzPts val="2200"/>
              <a:buFont typeface="Wingdings" panose="05000000000000000000" pitchFamily="2" charset="2"/>
              <a:buChar char="§"/>
            </a:pPr>
            <a:r>
              <a:rPr lang="en-US" sz="2000" dirty="0">
                <a:solidFill>
                  <a:srgbClr val="F9A40B"/>
                </a:solidFill>
              </a:rPr>
              <a:t>STD-007-CPP Exceptions</a:t>
            </a:r>
          </a:p>
          <a:p>
            <a:pPr marL="342900">
              <a:lnSpc>
                <a:spcPct val="200000"/>
              </a:lnSpc>
              <a:spcBef>
                <a:spcPts val="0"/>
              </a:spcBef>
              <a:buSzPts val="2200"/>
              <a:buFont typeface="Wingdings" panose="05000000000000000000" pitchFamily="2" charset="2"/>
              <a:buChar char="§"/>
            </a:pPr>
            <a:r>
              <a:rPr lang="en-US" sz="2000" dirty="0">
                <a:solidFill>
                  <a:srgbClr val="FFFF00"/>
                </a:solidFill>
              </a:rPr>
              <a:t>STD-001-CPP Data type</a:t>
            </a:r>
          </a:p>
          <a:p>
            <a:pPr marL="342900">
              <a:lnSpc>
                <a:spcPct val="200000"/>
              </a:lnSpc>
              <a:spcBef>
                <a:spcPts val="0"/>
              </a:spcBef>
              <a:buSzPts val="2200"/>
              <a:buFont typeface="Wingdings" panose="05000000000000000000" pitchFamily="2" charset="2"/>
              <a:buChar char="§"/>
            </a:pPr>
            <a:r>
              <a:rPr lang="en-US" sz="2000" dirty="0">
                <a:solidFill>
                  <a:srgbClr val="FFFF00"/>
                </a:solidFill>
              </a:rPr>
              <a:t>STD-002-CPP Data value</a:t>
            </a:r>
          </a:p>
          <a:p>
            <a:pPr marL="342900">
              <a:lnSpc>
                <a:spcPct val="200000"/>
              </a:lnSpc>
              <a:spcBef>
                <a:spcPts val="0"/>
              </a:spcBef>
              <a:buSzPts val="2200"/>
              <a:buFont typeface="Wingdings" panose="05000000000000000000" pitchFamily="2" charset="2"/>
              <a:buChar char="§"/>
            </a:pPr>
            <a:r>
              <a:rPr lang="en-US" sz="2000" dirty="0">
                <a:solidFill>
                  <a:srgbClr val="FFFF00"/>
                </a:solidFill>
              </a:rPr>
              <a:t>STD-003-CPP String correctness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21834E73-DF73-4CB0-F4E2-C22F7DBE271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645"/>
    </mc:Choice>
    <mc:Fallback>
      <p:transition spd="slow" advTm="42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What types of data exist at Green Pace, and how are they obfuscated?</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b="1" dirty="0"/>
              <a:t>Encryption at rest</a:t>
            </a:r>
          </a:p>
          <a:p>
            <a:pPr marL="0" lvl="0" indent="0" algn="l" rtl="0">
              <a:lnSpc>
                <a:spcPct val="90000"/>
              </a:lnSpc>
              <a:spcBef>
                <a:spcPts val="0"/>
              </a:spcBef>
              <a:spcAft>
                <a:spcPts val="0"/>
              </a:spcAft>
              <a:buClr>
                <a:schemeClr val="lt1"/>
              </a:buClr>
              <a:buSzPts val="2000"/>
              <a:buNone/>
            </a:pPr>
            <a:r>
              <a:rPr lang="en-US" sz="1700" dirty="0"/>
              <a:t>Password protected required</a:t>
            </a:r>
          </a:p>
          <a:p>
            <a:pPr marL="0" lvl="0" indent="0" algn="l" rtl="0">
              <a:lnSpc>
                <a:spcPct val="90000"/>
              </a:lnSpc>
              <a:spcBef>
                <a:spcPts val="0"/>
              </a:spcBef>
              <a:spcAft>
                <a:spcPts val="0"/>
              </a:spcAft>
              <a:buClr>
                <a:schemeClr val="lt1"/>
              </a:buClr>
              <a:buSzPts val="2000"/>
              <a:buNone/>
            </a:pPr>
            <a:endParaRPr lang="en-US" sz="2000" b="1" dirty="0"/>
          </a:p>
          <a:p>
            <a:pPr marL="0" lvl="0" indent="0" algn="l" rtl="0">
              <a:lnSpc>
                <a:spcPct val="90000"/>
              </a:lnSpc>
              <a:spcBef>
                <a:spcPts val="0"/>
              </a:spcBef>
              <a:spcAft>
                <a:spcPts val="0"/>
              </a:spcAft>
              <a:buClr>
                <a:schemeClr val="lt1"/>
              </a:buClr>
              <a:buSzPts val="2000"/>
              <a:buNone/>
            </a:pPr>
            <a:r>
              <a:rPr lang="en-US" sz="2000" b="1" dirty="0"/>
              <a:t>Encryption in flight</a:t>
            </a:r>
          </a:p>
          <a:p>
            <a:pPr marL="0" lvl="0" indent="0" algn="l" rtl="0">
              <a:lnSpc>
                <a:spcPct val="90000"/>
              </a:lnSpc>
              <a:spcBef>
                <a:spcPts val="0"/>
              </a:spcBef>
              <a:spcAft>
                <a:spcPts val="0"/>
              </a:spcAft>
              <a:buClr>
                <a:schemeClr val="lt1"/>
              </a:buClr>
              <a:buSzPts val="2000"/>
              <a:buNone/>
            </a:pPr>
            <a:r>
              <a:rPr lang="en-US" sz="1700" dirty="0"/>
              <a:t>Asymmetric encryption recommended</a:t>
            </a:r>
          </a:p>
          <a:p>
            <a:pPr marL="0" lvl="0" indent="0" algn="l" rtl="0">
              <a:lnSpc>
                <a:spcPct val="90000"/>
              </a:lnSpc>
              <a:spcBef>
                <a:spcPts val="0"/>
              </a:spcBef>
              <a:spcAft>
                <a:spcPts val="0"/>
              </a:spcAft>
              <a:buClr>
                <a:schemeClr val="lt1"/>
              </a:buClr>
              <a:buSzPts val="2000"/>
              <a:buNone/>
            </a:pPr>
            <a:endParaRPr lang="en-US" sz="2000" b="1" dirty="0"/>
          </a:p>
          <a:p>
            <a:pPr marL="0" lvl="0" indent="0" algn="l" rtl="0">
              <a:lnSpc>
                <a:spcPct val="90000"/>
              </a:lnSpc>
              <a:spcBef>
                <a:spcPts val="0"/>
              </a:spcBef>
              <a:spcAft>
                <a:spcPts val="0"/>
              </a:spcAft>
              <a:buClr>
                <a:schemeClr val="lt1"/>
              </a:buClr>
              <a:buSzPts val="2000"/>
              <a:buNone/>
            </a:pPr>
            <a:r>
              <a:rPr lang="en-US" sz="2000" b="1" dirty="0"/>
              <a:t>Encryption in use</a:t>
            </a:r>
          </a:p>
          <a:p>
            <a:pPr marL="0" lvl="0" indent="0" algn="l" rtl="0">
              <a:lnSpc>
                <a:spcPct val="90000"/>
              </a:lnSpc>
              <a:spcBef>
                <a:spcPts val="0"/>
              </a:spcBef>
              <a:spcAft>
                <a:spcPts val="0"/>
              </a:spcAft>
              <a:buClr>
                <a:schemeClr val="lt1"/>
              </a:buClr>
              <a:buSzPts val="2000"/>
              <a:buNone/>
            </a:pPr>
            <a:r>
              <a:rPr lang="en-US" sz="1700" dirty="0"/>
              <a:t>Encryption compatible with system applications </a:t>
            </a:r>
          </a:p>
          <a:p>
            <a:pPr marL="0" lvl="0" indent="0" algn="l" rtl="0">
              <a:lnSpc>
                <a:spcPct val="90000"/>
              </a:lnSpc>
              <a:spcBef>
                <a:spcPts val="0"/>
              </a:spcBef>
              <a:spcAft>
                <a:spcPts val="0"/>
              </a:spcAft>
              <a:buClr>
                <a:schemeClr val="lt1"/>
              </a:buClr>
              <a:buSzPts val="2000"/>
              <a:buNone/>
            </a:pPr>
            <a:endParaRPr lang="en-US" sz="1700" dirty="0"/>
          </a:p>
          <a:p>
            <a:pPr marL="0" lvl="0" indent="0" algn="l" rtl="0">
              <a:lnSpc>
                <a:spcPct val="90000"/>
              </a:lnSpc>
              <a:spcBef>
                <a:spcPts val="0"/>
              </a:spcBef>
              <a:spcAft>
                <a:spcPts val="0"/>
              </a:spcAft>
              <a:buClr>
                <a:schemeClr val="lt1"/>
              </a:buClr>
              <a:buSzPts val="2000"/>
              <a:buNone/>
            </a:pPr>
            <a:endParaRPr lang="en-US" sz="1700" dirty="0"/>
          </a:p>
          <a:p>
            <a:pPr marL="0" lvl="0" indent="0" algn="l" rtl="0">
              <a:lnSpc>
                <a:spcPct val="90000"/>
              </a:lnSpc>
              <a:spcBef>
                <a:spcPts val="0"/>
              </a:spcBef>
              <a:spcAft>
                <a:spcPts val="0"/>
              </a:spcAft>
              <a:buClr>
                <a:schemeClr val="lt1"/>
              </a:buClr>
              <a:buSzPts val="2000"/>
              <a:buNone/>
            </a:pPr>
            <a:endParaRPr lang="en-US" sz="1700" dirty="0"/>
          </a:p>
          <a:p>
            <a:pPr marL="0" lvl="0" indent="0" algn="l" rtl="0">
              <a:lnSpc>
                <a:spcPct val="90000"/>
              </a:lnSpc>
              <a:spcBef>
                <a:spcPts val="0"/>
              </a:spcBef>
              <a:spcAft>
                <a:spcPts val="0"/>
              </a:spcAft>
              <a:buClr>
                <a:schemeClr val="lt1"/>
              </a:buClr>
              <a:buSzPts val="2000"/>
              <a:buNone/>
            </a:pPr>
            <a:r>
              <a:rPr lang="en-US" sz="1400" dirty="0"/>
              <a:t>(</a:t>
            </a:r>
            <a:r>
              <a:rPr lang="en-US" sz="1400" i="1" dirty="0"/>
              <a:t>Encryption: Understanding data at rest vs. in transit</a:t>
            </a:r>
            <a:r>
              <a:rPr lang="en-US" sz="1400" dirty="0"/>
              <a:t> 2021).</a:t>
            </a: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577D60A3-712A-F941-BB97-1D940CBE70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844"/>
    </mc:Choice>
    <mc:Fallback>
      <p:transition spd="slow" advTm="4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000" dirty="0"/>
              <a:t>How does Green Pace implement AAA Security?</a:t>
            </a:r>
          </a:p>
          <a:p>
            <a:pPr marL="0" lvl="0" indent="0" algn="l" rtl="0">
              <a:lnSpc>
                <a:spcPct val="90000"/>
              </a:lnSpc>
              <a:spcBef>
                <a:spcPts val="0"/>
              </a:spcBef>
              <a:spcAft>
                <a:spcPts val="0"/>
              </a:spcAft>
              <a:buClr>
                <a:schemeClr val="lt1"/>
              </a:buClr>
              <a:buSzPts val="2400"/>
              <a:buNone/>
            </a:pPr>
            <a:endParaRPr lang="en-US" sz="2000" dirty="0"/>
          </a:p>
          <a:p>
            <a:pPr marL="0" lvl="0" indent="0" algn="l" rtl="0">
              <a:lnSpc>
                <a:spcPct val="90000"/>
              </a:lnSpc>
              <a:spcBef>
                <a:spcPts val="0"/>
              </a:spcBef>
              <a:spcAft>
                <a:spcPts val="0"/>
              </a:spcAft>
              <a:buClr>
                <a:schemeClr val="lt1"/>
              </a:buClr>
              <a:buSzPts val="2400"/>
              <a:buNone/>
            </a:pPr>
            <a:r>
              <a:rPr lang="en-US" sz="2000" b="1" dirty="0"/>
              <a:t>Authentication</a:t>
            </a:r>
          </a:p>
          <a:p>
            <a:pPr marL="0" lvl="0" indent="0" algn="l" rtl="0">
              <a:lnSpc>
                <a:spcPct val="90000"/>
              </a:lnSpc>
              <a:spcBef>
                <a:spcPts val="0"/>
              </a:spcBef>
              <a:spcAft>
                <a:spcPts val="0"/>
              </a:spcAft>
              <a:buClr>
                <a:schemeClr val="lt1"/>
              </a:buClr>
              <a:buSzPts val="2400"/>
              <a:buNone/>
            </a:pPr>
            <a:r>
              <a:rPr lang="en-US" sz="1700" dirty="0"/>
              <a:t>Credentials must be reentered after 30 minutes of inactivity. Computers should be locked when an employee walks away from their desk. Passwords must be sufficiently strong and changed every 6 months.</a:t>
            </a:r>
          </a:p>
          <a:p>
            <a:pPr marL="0" lvl="0" indent="0" algn="l" rtl="0">
              <a:lnSpc>
                <a:spcPct val="90000"/>
              </a:lnSpc>
              <a:spcBef>
                <a:spcPts val="0"/>
              </a:spcBef>
              <a:spcAft>
                <a:spcPts val="0"/>
              </a:spcAft>
              <a:buClr>
                <a:schemeClr val="lt1"/>
              </a:buClr>
              <a:buSzPts val="2400"/>
              <a:buNone/>
            </a:pPr>
            <a:endParaRPr lang="en-US" sz="2000" dirty="0"/>
          </a:p>
          <a:p>
            <a:pPr marL="0" lvl="0" indent="0" algn="l" rtl="0">
              <a:lnSpc>
                <a:spcPct val="90000"/>
              </a:lnSpc>
              <a:spcBef>
                <a:spcPts val="0"/>
              </a:spcBef>
              <a:spcAft>
                <a:spcPts val="0"/>
              </a:spcAft>
              <a:buClr>
                <a:schemeClr val="lt1"/>
              </a:buClr>
              <a:buSzPts val="2400"/>
              <a:buNone/>
            </a:pPr>
            <a:r>
              <a:rPr lang="en-US" sz="2000" b="1" dirty="0"/>
              <a:t>Authorization</a:t>
            </a:r>
            <a:endParaRPr lang="en-US" sz="2000" dirty="0"/>
          </a:p>
          <a:p>
            <a:pPr marL="0" lvl="0" indent="0" algn="l" rtl="0">
              <a:lnSpc>
                <a:spcPct val="90000"/>
              </a:lnSpc>
              <a:spcBef>
                <a:spcPts val="0"/>
              </a:spcBef>
              <a:spcAft>
                <a:spcPts val="0"/>
              </a:spcAft>
              <a:buClr>
                <a:schemeClr val="lt1"/>
              </a:buClr>
              <a:buSzPts val="2400"/>
              <a:buNone/>
            </a:pPr>
            <a:r>
              <a:rPr lang="en-US" sz="1700" dirty="0"/>
              <a:t>Our system administrators have meticulously designed the Green Pace user groups. Employees are not allowed access to data deemed more sensitive than is necessary for their user group. Rare exceptions must be approved by the department’s director.</a:t>
            </a:r>
          </a:p>
          <a:p>
            <a:pPr marL="0" lvl="0" indent="0" algn="l" rtl="0">
              <a:lnSpc>
                <a:spcPct val="90000"/>
              </a:lnSpc>
              <a:spcBef>
                <a:spcPts val="0"/>
              </a:spcBef>
              <a:spcAft>
                <a:spcPts val="0"/>
              </a:spcAft>
              <a:buClr>
                <a:schemeClr val="lt1"/>
              </a:buClr>
              <a:buSzPts val="2400"/>
              <a:buNone/>
            </a:pPr>
            <a:endParaRPr lang="en-US" sz="2000" dirty="0"/>
          </a:p>
          <a:p>
            <a:pPr marL="0" lvl="0" indent="0" algn="l" rtl="0">
              <a:lnSpc>
                <a:spcPct val="90000"/>
              </a:lnSpc>
              <a:spcBef>
                <a:spcPts val="0"/>
              </a:spcBef>
              <a:spcAft>
                <a:spcPts val="0"/>
              </a:spcAft>
              <a:buClr>
                <a:schemeClr val="lt1"/>
              </a:buClr>
              <a:buSzPts val="2400"/>
              <a:buNone/>
            </a:pPr>
            <a:r>
              <a:rPr lang="en-US" sz="2000" b="1" dirty="0"/>
              <a:t>Accounting</a:t>
            </a:r>
          </a:p>
          <a:p>
            <a:pPr marL="0" lvl="0" indent="0" algn="l" rtl="0">
              <a:lnSpc>
                <a:spcPct val="90000"/>
              </a:lnSpc>
              <a:spcBef>
                <a:spcPts val="0"/>
              </a:spcBef>
              <a:spcAft>
                <a:spcPts val="0"/>
              </a:spcAft>
              <a:buClr>
                <a:schemeClr val="lt1"/>
              </a:buClr>
              <a:buSzPts val="2400"/>
              <a:buNone/>
            </a:pPr>
            <a:r>
              <a:rPr lang="en-US" sz="1700" dirty="0"/>
              <a:t>The logging system must have redundancies and run 24/7. All user activity is monitored both by automatic flagging software and regularly scheduled manual spot checks.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E1A69CC-07C2-297E-024A-13539A1B45B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393"/>
    </mc:Choice>
    <mc:Fallback>
      <p:transition spd="slow" advTm="5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How can employees at Green Pace use unit testing to check code for unexpected behavior?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15292D01-573B-76FB-466B-E5838054374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24"/>
    </mc:Choice>
    <mc:Fallback>
      <p:transition spd="slow" advTm="1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1347E4C-2064-6CBA-0DAE-F7D9DDE80C93}"/>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D19EBB5-6616-33C1-8D57-92F15CABCDD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sz="3200" dirty="0"/>
              <a:t>Has the collection’s reserve increased, and its size stayed the same?</a:t>
            </a:r>
            <a:endParaRPr sz="3200" dirty="0"/>
          </a:p>
        </p:txBody>
      </p:sp>
      <p:pic>
        <p:nvPicPr>
          <p:cNvPr id="197" name="Google Shape;197;g9504e29505_0_0" descr="Green Pace logo">
            <a:extLst>
              <a:ext uri="{FF2B5EF4-FFF2-40B4-BE49-F238E27FC236}">
                <a16:creationId xmlns:a16="http://schemas.microsoft.com/office/drawing/2014/main" id="{384B6E33-1FBF-5AAD-F59C-364E8B6A539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code&#10;&#10;Description automatically generated">
            <a:extLst>
              <a:ext uri="{FF2B5EF4-FFF2-40B4-BE49-F238E27FC236}">
                <a16:creationId xmlns:a16="http://schemas.microsoft.com/office/drawing/2014/main" id="{FF817916-6D0C-1E32-C3B7-62D1B3098E22}"/>
              </a:ext>
            </a:extLst>
          </p:cNvPr>
          <p:cNvPicPr>
            <a:picLocks noChangeAspect="1"/>
          </p:cNvPicPr>
          <p:nvPr/>
        </p:nvPicPr>
        <p:blipFill>
          <a:blip r:embed="rId7"/>
          <a:stretch>
            <a:fillRect/>
          </a:stretch>
        </p:blipFill>
        <p:spPr>
          <a:xfrm>
            <a:off x="221325" y="2686424"/>
            <a:ext cx="5434639" cy="3282896"/>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951F2FF-70F7-0249-9C85-24C3BE12A91D}"/>
                  </a:ext>
                </a:extLst>
              </p14:cNvPr>
              <p14:cNvContentPartPr/>
              <p14:nvPr/>
            </p14:nvContentPartPr>
            <p14:xfrm>
              <a:off x="5902800" y="5286480"/>
              <a:ext cx="2897280" cy="92160"/>
            </p14:xfrm>
          </p:contentPart>
        </mc:Choice>
        <mc:Fallback xmlns="">
          <p:pic>
            <p:nvPicPr>
              <p:cNvPr id="6" name="Ink 5">
                <a:extLst>
                  <a:ext uri="{FF2B5EF4-FFF2-40B4-BE49-F238E27FC236}">
                    <a16:creationId xmlns:a16="http://schemas.microsoft.com/office/drawing/2014/main" id="{5951F2FF-70F7-0249-9C85-24C3BE12A91D}"/>
                  </a:ext>
                </a:extLst>
              </p:cNvPr>
              <p:cNvPicPr/>
              <p:nvPr/>
            </p:nvPicPr>
            <p:blipFill>
              <a:blip r:embed="rId9"/>
              <a:stretch>
                <a:fillRect/>
              </a:stretch>
            </p:blipFill>
            <p:spPr>
              <a:xfrm>
                <a:off x="5849160" y="5178840"/>
                <a:ext cx="3004920" cy="307800"/>
              </a:xfrm>
              <a:prstGeom prst="rect">
                <a:avLst/>
              </a:prstGeom>
            </p:spPr>
          </p:pic>
        </mc:Fallback>
      </mc:AlternateContent>
      <p:pic>
        <p:nvPicPr>
          <p:cNvPr id="8" name="Picture 7" descr="A screenshot of a computer&#10;&#10;Description automatically generated">
            <a:extLst>
              <a:ext uri="{FF2B5EF4-FFF2-40B4-BE49-F238E27FC236}">
                <a16:creationId xmlns:a16="http://schemas.microsoft.com/office/drawing/2014/main" id="{D0527C65-A16C-C2D7-9151-D524B7051ECE}"/>
              </a:ext>
            </a:extLst>
          </p:cNvPr>
          <p:cNvPicPr>
            <a:picLocks noChangeAspect="1"/>
          </p:cNvPicPr>
          <p:nvPr/>
        </p:nvPicPr>
        <p:blipFill>
          <a:blip r:embed="rId10"/>
          <a:stretch>
            <a:fillRect/>
          </a:stretch>
        </p:blipFill>
        <p:spPr>
          <a:xfrm>
            <a:off x="5782235" y="1890379"/>
            <a:ext cx="5364731" cy="4967621"/>
          </a:xfrm>
          <a:prstGeom prst="rect">
            <a:avLst/>
          </a:prstGeom>
        </p:spPr>
      </p:pic>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942E2D1C-3BB7-1668-B1B2-9C745230ACFB}"/>
                  </a:ext>
                </a:extLst>
              </p14:cNvPr>
              <p14:cNvContentPartPr/>
              <p14:nvPr/>
            </p14:nvContentPartPr>
            <p14:xfrm>
              <a:off x="6597600" y="5331840"/>
              <a:ext cx="2216880" cy="47880"/>
            </p14:xfrm>
          </p:contentPart>
        </mc:Choice>
        <mc:Fallback xmlns="">
          <p:pic>
            <p:nvPicPr>
              <p:cNvPr id="11" name="Ink 10">
                <a:extLst>
                  <a:ext uri="{FF2B5EF4-FFF2-40B4-BE49-F238E27FC236}">
                    <a16:creationId xmlns:a16="http://schemas.microsoft.com/office/drawing/2014/main" id="{942E2D1C-3BB7-1668-B1B2-9C745230ACFB}"/>
                  </a:ext>
                </a:extLst>
              </p:cNvPr>
              <p:cNvPicPr/>
              <p:nvPr/>
            </p:nvPicPr>
            <p:blipFill>
              <a:blip r:embed="rId12"/>
              <a:stretch>
                <a:fillRect/>
              </a:stretch>
            </p:blipFill>
            <p:spPr>
              <a:xfrm>
                <a:off x="6543960" y="5223840"/>
                <a:ext cx="2324520" cy="263520"/>
              </a:xfrm>
              <a:prstGeom prst="rect">
                <a:avLst/>
              </a:prstGeom>
            </p:spPr>
          </p:pic>
        </mc:Fallback>
      </mc:AlternateContent>
      <p:pic>
        <p:nvPicPr>
          <p:cNvPr id="4" name="Audio 3">
            <a:hlinkClick r:id="" action="ppaction://media"/>
            <a:extLst>
              <a:ext uri="{FF2B5EF4-FFF2-40B4-BE49-F238E27FC236}">
                <a16:creationId xmlns:a16="http://schemas.microsoft.com/office/drawing/2014/main" id="{091FFB6B-0933-45C3-B59A-6473EBB9238B}"/>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51716493"/>
      </p:ext>
    </p:extLst>
  </p:cSld>
  <p:clrMapOvr>
    <a:masterClrMapping/>
  </p:clrMapOvr>
  <mc:AlternateContent xmlns:mc="http://schemas.openxmlformats.org/markup-compatibility/2006">
    <mc:Choice xmlns:p14="http://schemas.microsoft.com/office/powerpoint/2010/main" Requires="p14">
      <p:transition spd="slow" p14:dur="2000" advTm="36337"/>
    </mc:Choice>
    <mc:Fallback>
      <p:transition spd="slow" advTm="36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688</TotalTime>
  <Words>779</Words>
  <Application>Microsoft Office PowerPoint</Application>
  <PresentationFormat>Widescreen</PresentationFormat>
  <Paragraphs>168</Paragraphs>
  <Slides>18</Slides>
  <Notes>18</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Wingdings</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Has the collection’s reserve increased, and its size stayed the same?</vt:lpstr>
      <vt:lpstr>Is an exception thrown when an index out of bounds for the collection is accessed?</vt:lpstr>
      <vt:lpstr>Does the shrink_to_fit() method decrease the collection’s capacity to its current size?</vt:lpstr>
      <vt:lpstr>Does the push_back() function increase the collection’s size?</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Amanda Purnhagen</cp:lastModifiedBy>
  <cp:revision>39</cp:revision>
  <dcterms:created xsi:type="dcterms:W3CDTF">2020-08-19T17:59:24Z</dcterms:created>
  <dcterms:modified xsi:type="dcterms:W3CDTF">2024-03-03T23:58:51Z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